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comments/comment1.xml" ContentType="application/vnd.openxmlformats-officedocument.presentationml.comment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72" r:id="rId1"/>
  </p:sldMasterIdLst>
  <p:notesMasterIdLst>
    <p:notesMasterId r:id="rId16"/>
  </p:notesMasterIdLst>
  <p:sldIdLst>
    <p:sldId id="260" r:id="rId2"/>
    <p:sldId id="256" r:id="rId3"/>
    <p:sldId id="258" r:id="rId4"/>
    <p:sldId id="259" r:id="rId5"/>
    <p:sldId id="261" r:id="rId6"/>
    <p:sldId id="267" r:id="rId7"/>
    <p:sldId id="268" r:id="rId8"/>
    <p:sldId id="269" r:id="rId9"/>
    <p:sldId id="270" r:id="rId10"/>
    <p:sldId id="271" r:id="rId11"/>
    <p:sldId id="263" r:id="rId12"/>
    <p:sldId id="265" r:id="rId13"/>
    <p:sldId id="264" r:id="rId14"/>
    <p:sldId id="266" r:id="rId15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ирина" initials="и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888" autoAdjust="0"/>
    <p:restoredTop sz="92115" autoAdjust="0"/>
  </p:normalViewPr>
  <p:slideViewPr>
    <p:cSldViewPr>
      <p:cViewPr>
        <p:scale>
          <a:sx n="76" d="100"/>
          <a:sy n="76" d="100"/>
        </p:scale>
        <p:origin x="-1068" y="3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5" d="100"/>
          <a:sy n="55" d="100"/>
        </p:scale>
        <p:origin x="-2256" y="-102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1-02-17T12:47:15.875" idx="1">
    <p:pos x="10" y="10"/>
    <p:text/>
  </p:cm>
</p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0919A3-DBB7-41C5-B444-B836C728BC51}" type="datetimeFigureOut">
              <a:rPr lang="ru-RU" smtClean="0"/>
              <a:pPr/>
              <a:t>17.03.2014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A83EC1-7056-4899-A2BB-A3187688332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A83EC1-7056-4899-A2BB-A31876883329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A83EC1-7056-4899-A2BB-A31876883329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3/17/2014</a:t>
            </a:fld>
            <a:endParaRPr lang="en-US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3/17/2014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3/17/2014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3/17/2014</a:t>
            </a:fld>
            <a:endParaRPr lang="en-US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en-US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3/17/2014</a:t>
            </a:fld>
            <a:endParaRPr lang="en-US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3/17/2014</a:t>
            </a:fld>
            <a:endParaRPr lang="en-US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3/17/2014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3/17/2014</a:t>
            </a:fld>
            <a:endParaRPr lang="en-US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3/17/2014</a:t>
            </a:fld>
            <a:endParaRPr lang="en-US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3/17/2014</a:t>
            </a:fld>
            <a:endParaRPr lang="en-US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3/17/2014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3/17/2014</a:t>
            </a:fld>
            <a:endParaRPr lang="en-US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73" r:id="rId1"/>
    <p:sldLayoutId id="2147483974" r:id="rId2"/>
    <p:sldLayoutId id="2147483975" r:id="rId3"/>
    <p:sldLayoutId id="2147483976" r:id="rId4"/>
    <p:sldLayoutId id="2147483977" r:id="rId5"/>
    <p:sldLayoutId id="2147483978" r:id="rId6"/>
    <p:sldLayoutId id="2147483979" r:id="rId7"/>
    <p:sldLayoutId id="2147483980" r:id="rId8"/>
    <p:sldLayoutId id="2147483981" r:id="rId9"/>
    <p:sldLayoutId id="2147483982" r:id="rId10"/>
    <p:sldLayoutId id="2147483983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1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9000" r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одзаголовок 11"/>
          <p:cNvSpPr>
            <a:spLocks noGrp="1"/>
          </p:cNvSpPr>
          <p:nvPr>
            <p:ph type="subTitle" idx="1"/>
          </p:nvPr>
        </p:nvSpPr>
        <p:spPr>
          <a:xfrm>
            <a:off x="304800" y="-685800"/>
            <a:ext cx="8534400" cy="6172200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8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rial Cyr Chuv" pitchFamily="34" charset="-52"/>
              </a:rPr>
              <a:t>Ик. </a:t>
            </a:r>
            <a:r>
              <a:rPr lang="ru-RU" sz="4800" b="1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rial Cyr Chuv" pitchFamily="34" charset="-52"/>
              </a:rPr>
              <a:t>ч.лхе</a:t>
            </a:r>
            <a:endParaRPr lang="ru-RU" sz="4800" b="1" spc="300" dirty="0" smtClean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Arial Cyr Chuv" pitchFamily="34" charset="-52"/>
            </a:endParaRPr>
          </a:p>
          <a:p>
            <a:pPr algn="ctr"/>
            <a:r>
              <a:rPr lang="ru-RU" sz="4800" b="1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rial Cyr Chuv" pitchFamily="34" charset="-52"/>
              </a:rPr>
              <a:t>Вырёсла</a:t>
            </a:r>
            <a:r>
              <a:rPr lang="ru-RU" sz="48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rial Cyr Chuv" pitchFamily="34" charset="-52"/>
              </a:rPr>
              <a:t> та </a:t>
            </a:r>
            <a:r>
              <a:rPr lang="ru-RU" sz="4800" b="1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rial Cyr Chuv" pitchFamily="34" charset="-52"/>
              </a:rPr>
              <a:t>кала=ар</a:t>
            </a:r>
            <a:r>
              <a:rPr lang="ru-RU" sz="48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rial Cyr Chuv" pitchFamily="34" charset="-52"/>
              </a:rPr>
              <a:t>:</a:t>
            </a:r>
          </a:p>
          <a:p>
            <a:pPr algn="ctr"/>
            <a:r>
              <a:rPr lang="ru-RU" sz="4800" b="1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rial Cyr Chuv" pitchFamily="34" charset="-52"/>
              </a:rPr>
              <a:t>Чёвашла</a:t>
            </a:r>
            <a:r>
              <a:rPr lang="ru-RU" sz="48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rial Cyr Chuv" pitchFamily="34" charset="-52"/>
              </a:rPr>
              <a:t> та </a:t>
            </a:r>
            <a:r>
              <a:rPr lang="ru-RU" sz="4800" b="1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rial Cyr Chuv" pitchFamily="34" charset="-52"/>
              </a:rPr>
              <a:t>сёмахлар</a:t>
            </a:r>
            <a:endParaRPr lang="ru-RU" sz="4800" b="1" spc="300" dirty="0" smtClean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Arial Cyr Chuv" pitchFamily="34" charset="-52"/>
            </a:endParaRPr>
          </a:p>
          <a:p>
            <a:pPr algn="ctr"/>
            <a:r>
              <a:rPr lang="ru-RU" sz="4800" b="1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rial Cyr Chuv" pitchFamily="34" charset="-52"/>
              </a:rPr>
              <a:t>Икк.ш</a:t>
            </a:r>
            <a:r>
              <a:rPr lang="ru-RU" sz="48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rial Cyr Chuv" pitchFamily="34" charset="-52"/>
              </a:rPr>
              <a:t>. те </a:t>
            </a:r>
            <a:r>
              <a:rPr lang="ru-RU" sz="4800" b="1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rial Cyr Chuv" pitchFamily="34" charset="-52"/>
              </a:rPr>
              <a:t>халь</a:t>
            </a:r>
            <a:r>
              <a:rPr lang="ru-RU" sz="48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rial Cyr Chuv" pitchFamily="34" charset="-52"/>
              </a:rPr>
              <a:t> в.сем</a:t>
            </a:r>
          </a:p>
          <a:p>
            <a:pPr algn="ctr"/>
            <a:r>
              <a:rPr lang="ru-RU" sz="48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rial Cyr Chuv" pitchFamily="34" charset="-52"/>
              </a:rPr>
              <a:t>Пит. </a:t>
            </a:r>
            <a:r>
              <a:rPr lang="ru-RU" sz="4800" b="1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rial Cyr Chuv" pitchFamily="34" charset="-52"/>
              </a:rPr>
              <a:t>туслё</a:t>
            </a:r>
            <a:r>
              <a:rPr lang="ru-RU" sz="48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rial Cyr Chuv" pitchFamily="34" charset="-52"/>
              </a:rPr>
              <a:t> </a:t>
            </a:r>
            <a:r>
              <a:rPr lang="ru-RU" sz="4800" b="1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rial Cyr Chuv" pitchFamily="34" charset="-52"/>
              </a:rPr>
              <a:t>ч.лхесем</a:t>
            </a:r>
            <a:r>
              <a:rPr lang="ru-RU" sz="48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rial Cyr Chuv" pitchFamily="34" charset="-52"/>
              </a:rPr>
              <a:t>?</a:t>
            </a:r>
          </a:p>
          <a:p>
            <a:pPr algn="r"/>
            <a:r>
              <a:rPr lang="ru-RU" sz="48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rial Cyr Chuv" pitchFamily="34" charset="-52"/>
              </a:rPr>
              <a:t>(</a:t>
            </a:r>
            <a:r>
              <a:rPr lang="ru-RU" sz="4800" b="1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rial Cyr Chuv" pitchFamily="34" charset="-52"/>
              </a:rPr>
              <a:t>Н?Ыдарай</a:t>
            </a:r>
            <a:r>
              <a:rPr lang="ru-RU" sz="48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rial Cyr Chuv" pitchFamily="34" charset="-52"/>
              </a:rPr>
              <a:t>)</a:t>
            </a:r>
            <a:endParaRPr lang="ru-RU" sz="4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Cyr Chuv" pitchFamily="34" charset="-5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3400" y="990600"/>
            <a:ext cx="8153400" cy="120032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Cyr Chuv" pitchFamily="34" charset="-52"/>
              </a:rPr>
              <a:t>5? 5- </a:t>
            </a:r>
            <a:r>
              <a:rPr lang="ru-RU" sz="36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Cyr Chuv" pitchFamily="34" charset="-52"/>
              </a:rPr>
              <a:t>м.ш</a:t>
            </a:r>
            <a:r>
              <a:rPr lang="ru-RU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Cyr Chuv" pitchFamily="34" charset="-52"/>
              </a:rPr>
              <a:t> </a:t>
            </a:r>
            <a:r>
              <a:rPr lang="ru-RU" sz="36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Cyr Chuv" pitchFamily="34" charset="-52"/>
              </a:rPr>
              <a:t>продложение</a:t>
            </a:r>
            <a:r>
              <a:rPr lang="ru-RU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Cyr Chuv" pitchFamily="34" charset="-52"/>
              </a:rPr>
              <a:t> </a:t>
            </a:r>
            <a:r>
              <a:rPr lang="ru-RU" sz="36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Cyr Chuv" pitchFamily="34" charset="-52"/>
              </a:rPr>
              <a:t>=ырса</a:t>
            </a:r>
            <a:r>
              <a:rPr lang="ru-RU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Cyr Chuv" pitchFamily="34" charset="-52"/>
              </a:rPr>
              <a:t> </a:t>
            </a:r>
            <a:r>
              <a:rPr lang="ru-RU" sz="36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Cyr Chuv" pitchFamily="34" charset="-52"/>
              </a:rPr>
              <a:t>илсе</a:t>
            </a:r>
            <a:r>
              <a:rPr lang="ru-RU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Cyr Chuv" pitchFamily="34" charset="-52"/>
              </a:rPr>
              <a:t> </a:t>
            </a:r>
            <a:r>
              <a:rPr lang="ru-RU" sz="36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Cyr Chuv" pitchFamily="34" charset="-52"/>
              </a:rPr>
              <a:t>тулли</a:t>
            </a:r>
            <a:r>
              <a:rPr lang="ru-RU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Cyr Chuv" pitchFamily="34" charset="-52"/>
              </a:rPr>
              <a:t> синтаксис </a:t>
            </a:r>
            <a:r>
              <a:rPr lang="ru-RU" sz="36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Cyr Chuv" pitchFamily="34" charset="-52"/>
              </a:rPr>
              <a:t>тишкер.в</a:t>
            </a:r>
            <a:r>
              <a:rPr lang="ru-RU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Cyr Chuv" pitchFamily="34" charset="-52"/>
              </a:rPr>
              <a:t>. </a:t>
            </a:r>
            <a:r>
              <a:rPr lang="ru-RU" sz="36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Cyr Chuv" pitchFamily="34" charset="-52"/>
              </a:rPr>
              <a:t>тёвёр</a:t>
            </a:r>
            <a:r>
              <a:rPr lang="ru-RU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Cyr Chuv" pitchFamily="34" charset="-52"/>
              </a:rPr>
              <a:t>?</a:t>
            </a:r>
            <a:endParaRPr lang="ru-RU" sz="3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33400" y="3105835"/>
            <a:ext cx="7772400" cy="120032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Cyr Chuv" pitchFamily="34" charset="-52"/>
              </a:rPr>
              <a:t>5?Ху=ёк </a:t>
            </a:r>
            <a:r>
              <a:rPr lang="ru-RU" sz="36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Cyr Chuv" pitchFamily="34" charset="-52"/>
              </a:rPr>
              <a:t>турач.сем</a:t>
            </a:r>
            <a:r>
              <a:rPr lang="ru-RU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Cyr Chuv" pitchFamily="34" charset="-52"/>
              </a:rPr>
              <a:t> шанса: </a:t>
            </a:r>
            <a:r>
              <a:rPr lang="ru-RU" sz="36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Cyr Chuv" pitchFamily="34" charset="-52"/>
              </a:rPr>
              <a:t>хуралса</a:t>
            </a:r>
            <a:r>
              <a:rPr lang="ru-RU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Cyr Chuv" pitchFamily="34" charset="-52"/>
              </a:rPr>
              <a:t> </a:t>
            </a:r>
            <a:r>
              <a:rPr lang="ru-RU" sz="36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Cyr Chuv" pitchFamily="34" charset="-52"/>
              </a:rPr>
              <a:t>=.релле</a:t>
            </a:r>
            <a:r>
              <a:rPr lang="ru-RU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Cyr Chuv" pitchFamily="34" charset="-52"/>
              </a:rPr>
              <a:t> </a:t>
            </a:r>
            <a:r>
              <a:rPr lang="ru-RU" sz="36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Cyr Chuv" pitchFamily="34" charset="-52"/>
              </a:rPr>
              <a:t>чик.нн</a:t>
            </a:r>
            <a:r>
              <a:rPr lang="ru-RU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Cyr Chuv" pitchFamily="34" charset="-52"/>
              </a:rPr>
              <a:t>.? </a:t>
            </a:r>
            <a:endParaRPr lang="ru-RU" sz="3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Текст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1</a:t>
            </a:r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1371600"/>
            <a:ext cx="8077200" cy="4191000"/>
          </a:xfrm>
        </p:spPr>
        <p:txBody>
          <a:bodyPr>
            <a:normAutofit/>
          </a:bodyPr>
          <a:lstStyle/>
          <a:p>
            <a:pPr algn="l"/>
            <a:r>
              <a:rPr lang="ru-RU" cap="none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Cyr Chuv" pitchFamily="34" charset="-52"/>
              </a:rPr>
              <a:t/>
            </a:r>
            <a:br>
              <a:rPr lang="ru-RU" cap="none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Cyr Chuv" pitchFamily="34" charset="-52"/>
              </a:rPr>
            </a:br>
            <a:r>
              <a:rPr lang="ru-RU" cap="none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Cyr Chuv" pitchFamily="34" charset="-52"/>
              </a:rPr>
              <a:t>6?</a:t>
            </a:r>
            <a:r>
              <a:rPr lang="ru-RU" i="1" u="sng" cap="none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Cyr Chuv" pitchFamily="34" charset="-52"/>
              </a:rPr>
              <a:t>Килет: </a:t>
            </a:r>
            <a:r>
              <a:rPr lang="ru-RU" i="1" u="sng" cap="none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Cyr Chuv" pitchFamily="34" charset="-52"/>
              </a:rPr>
              <a:t>мёйёрлё</a:t>
            </a:r>
            <a:r>
              <a:rPr lang="ru-RU" i="1" u="sng" cap="none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Cyr Chuv" pitchFamily="34" charset="-52"/>
              </a:rPr>
              <a:t> : </a:t>
            </a:r>
            <a:r>
              <a:rPr lang="ru-RU" i="1" u="sng" cap="none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Cyr Chuv" pitchFamily="34" charset="-52"/>
              </a:rPr>
              <a:t>илемне</a:t>
            </a:r>
            <a:r>
              <a:rPr lang="ru-RU" i="1" u="sng" cap="none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Cyr Chuv" pitchFamily="34" charset="-52"/>
              </a:rPr>
              <a:t> </a:t>
            </a:r>
            <a:r>
              <a:rPr lang="ru-RU" cap="none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Cyr Chuv" pitchFamily="34" charset="-52"/>
              </a:rPr>
              <a:t> </a:t>
            </a:r>
            <a:r>
              <a:rPr lang="ru-RU" cap="none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Cyr Chuv" pitchFamily="34" charset="-52"/>
              </a:rPr>
              <a:t>сёмахсене</a:t>
            </a:r>
            <a:r>
              <a:rPr lang="ru-RU" cap="none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Cyr Chuv" pitchFamily="34" charset="-52"/>
              </a:rPr>
              <a:t> фонетика </a:t>
            </a:r>
            <a:r>
              <a:rPr lang="ru-RU" cap="none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Cyr Chuv" pitchFamily="34" charset="-52"/>
              </a:rPr>
              <a:t>тишкер.в</a:t>
            </a:r>
            <a:r>
              <a:rPr lang="ru-RU" cap="none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Cyr Chuv" pitchFamily="34" charset="-52"/>
              </a:rPr>
              <a:t>. </a:t>
            </a:r>
            <a:r>
              <a:rPr lang="ru-RU" cap="none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Cyr Chuv" pitchFamily="34" charset="-52"/>
              </a:rPr>
              <a:t>тёвёр</a:t>
            </a:r>
            <a:r>
              <a:rPr lang="ru-RU" cap="none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Cyr Chuv" pitchFamily="34" charset="-52"/>
              </a:rPr>
              <a:t>?</a:t>
            </a:r>
            <a:endParaRPr lang="ru-RU" i="1" u="sng" cap="none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 Cyr Chuv" pitchFamily="34" charset="-5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066800" y="152400"/>
            <a:ext cx="69342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spc="5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П</a:t>
            </a:r>
            <a:r>
              <a:rPr lang="ru-RU" sz="5400" b="1" spc="5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  <a:latin typeface="Arial Cyr Chuv" pitchFamily="34" charset="-52"/>
              </a:rPr>
              <a:t>.т.млет\</a:t>
            </a:r>
            <a:endParaRPr lang="ru-RU" sz="54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1016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57200" y="1143000"/>
            <a:ext cx="8153400" cy="440120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28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Cyr Chuv" pitchFamily="34" charset="-52"/>
              </a:rPr>
              <a:t>Кирл</a:t>
            </a:r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Cyr Chuv" pitchFamily="34" charset="-52"/>
              </a:rPr>
              <a:t>. </a:t>
            </a:r>
            <a:r>
              <a:rPr lang="ru-RU" sz="28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Cyr Chuv" pitchFamily="34" charset="-52"/>
              </a:rPr>
              <a:t>сёмахсем</a:t>
            </a:r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Cyr Chuv" pitchFamily="34" charset="-52"/>
              </a:rPr>
              <a:t> </a:t>
            </a:r>
            <a:r>
              <a:rPr lang="ru-RU" sz="28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Cyr Chuv" pitchFamily="34" charset="-52"/>
              </a:rPr>
              <a:t>лартса</a:t>
            </a:r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Cyr Chuv" pitchFamily="34" charset="-52"/>
              </a:rPr>
              <a:t> </a:t>
            </a:r>
            <a:r>
              <a:rPr lang="ru-RU" sz="28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Cyr Chuv" pitchFamily="34" charset="-52"/>
              </a:rPr>
              <a:t>предложенисене</a:t>
            </a:r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Cyr Chuv" pitchFamily="34" charset="-52"/>
              </a:rPr>
              <a:t> </a:t>
            </a:r>
            <a:r>
              <a:rPr lang="ru-RU" sz="28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Cyr Chuv" pitchFamily="34" charset="-52"/>
              </a:rPr>
              <a:t>в.=л.р%</a:t>
            </a:r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Cyr Chuv" pitchFamily="34" charset="-52"/>
              </a:rPr>
              <a:t> </a:t>
            </a:r>
          </a:p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1</a:t>
            </a:r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Cyr Chuv" pitchFamily="34" charset="-52"/>
              </a:rPr>
              <a:t>? </a:t>
            </a:r>
            <a:r>
              <a:rPr lang="ru-RU" sz="28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Cyr Chuv" pitchFamily="34" charset="-52"/>
              </a:rPr>
              <a:t>Ч.лхе</a:t>
            </a:r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Cyr Chuv" pitchFamily="34" charset="-52"/>
              </a:rPr>
              <a:t> </a:t>
            </a:r>
            <a:r>
              <a:rPr lang="ru-RU" sz="28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Cyr Chuv" pitchFamily="34" charset="-52"/>
              </a:rPr>
              <a:t>ёслёлёх.н</a:t>
            </a:r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Cyr Chuv" pitchFamily="34" charset="-52"/>
              </a:rPr>
              <a:t> </a:t>
            </a:r>
            <a:r>
              <a:rPr lang="ru-RU" sz="28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Cyr Chuv" pitchFamily="34" charset="-52"/>
              </a:rPr>
              <a:t>сасёсем</a:t>
            </a:r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Cyr Chuv" pitchFamily="34" charset="-52"/>
              </a:rPr>
              <a:t> </a:t>
            </a:r>
            <a:r>
              <a:rPr lang="ru-RU" sz="28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Cyr Chuv" pitchFamily="34" charset="-52"/>
              </a:rPr>
              <a:t>=инчен</a:t>
            </a:r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Cyr Chuv" pitchFamily="34" charset="-52"/>
              </a:rPr>
              <a:t> </a:t>
            </a:r>
            <a:r>
              <a:rPr lang="ru-RU" sz="28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Cyr Chuv" pitchFamily="34" charset="-52"/>
              </a:rPr>
              <a:t>в.рентекен</a:t>
            </a:r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Cyr Chuv" pitchFamily="34" charset="-52"/>
              </a:rPr>
              <a:t> </a:t>
            </a:r>
            <a:r>
              <a:rPr lang="ru-RU" sz="28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Cyr Chuv" pitchFamily="34" charset="-52"/>
              </a:rPr>
              <a:t>пайне</a:t>
            </a:r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Cyr Chuv" pitchFamily="34" charset="-52"/>
              </a:rPr>
              <a:t> ???</a:t>
            </a:r>
            <a:r>
              <a:rPr lang="ru-RU" sz="28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Cyr Chuv" pitchFamily="34" charset="-52"/>
              </a:rPr>
              <a:t>те==</a:t>
            </a:r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Cyr Chuv" pitchFamily="34" charset="-52"/>
              </a:rPr>
              <a:t>.?</a:t>
            </a:r>
          </a:p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Cyr Chuv" pitchFamily="34" charset="-52"/>
              </a:rPr>
              <a:t>2? </a:t>
            </a:r>
            <a:r>
              <a:rPr lang="ru-RU" sz="28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Cyr Chuv" pitchFamily="34" charset="-52"/>
              </a:rPr>
              <a:t>Пуплеври</a:t>
            </a:r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Cyr Chuv" pitchFamily="34" charset="-52"/>
              </a:rPr>
              <a:t> </a:t>
            </a:r>
            <a:r>
              <a:rPr lang="ru-RU" sz="28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Cyr Chuv" pitchFamily="34" charset="-52"/>
              </a:rPr>
              <a:t>сасёсене</a:t>
            </a:r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Cyr Chuv" pitchFamily="34" charset="-52"/>
              </a:rPr>
              <a:t> ??? </a:t>
            </a:r>
            <a:r>
              <a:rPr lang="ru-RU" sz="28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Cyr Chuv" pitchFamily="34" charset="-52"/>
              </a:rPr>
              <a:t>ушкёна</a:t>
            </a:r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Cyr Chuv" pitchFamily="34" charset="-52"/>
              </a:rPr>
              <a:t> </a:t>
            </a:r>
            <a:r>
              <a:rPr lang="ru-RU" sz="28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Cyr Chuv" pitchFamily="34" charset="-52"/>
              </a:rPr>
              <a:t>уйёра==.%</a:t>
            </a:r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Cyr Chuv" pitchFamily="34" charset="-52"/>
              </a:rPr>
              <a:t> ??? </a:t>
            </a:r>
            <a:r>
              <a:rPr lang="ru-RU" sz="28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Cyr Chuv" pitchFamily="34" charset="-52"/>
              </a:rPr>
              <a:t>сасёсем</a:t>
            </a:r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Cyr Chuv" pitchFamily="34" charset="-52"/>
              </a:rPr>
              <a:t>: ??? </a:t>
            </a:r>
            <a:r>
              <a:rPr lang="ru-RU" sz="28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Cyr Chuv" pitchFamily="34" charset="-52"/>
              </a:rPr>
              <a:t>сасёсем</a:t>
            </a:r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Cyr Chuv" pitchFamily="34" charset="-52"/>
              </a:rPr>
              <a:t>?</a:t>
            </a:r>
          </a:p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Cyr Chuv" pitchFamily="34" charset="-52"/>
              </a:rPr>
              <a:t>3? </a:t>
            </a:r>
            <a:r>
              <a:rPr lang="ru-RU" sz="28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Cyr Chuv" pitchFamily="34" charset="-52"/>
              </a:rPr>
              <a:t>Чёваш</a:t>
            </a:r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Cyr Chuv" pitchFamily="34" charset="-52"/>
              </a:rPr>
              <a:t> </a:t>
            </a:r>
            <a:r>
              <a:rPr lang="ru-RU" sz="28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Cyr Chuv" pitchFamily="34" charset="-52"/>
              </a:rPr>
              <a:t>ч.лхинче</a:t>
            </a:r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Cyr Chuv" pitchFamily="34" charset="-52"/>
              </a:rPr>
              <a:t> ???</a:t>
            </a:r>
            <a:r>
              <a:rPr lang="ru-RU" sz="28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Cyr Chuv" pitchFamily="34" charset="-52"/>
              </a:rPr>
              <a:t>у=ё</a:t>
            </a:r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Cyr Chuv" pitchFamily="34" charset="-52"/>
              </a:rPr>
              <a:t> </a:t>
            </a:r>
            <a:r>
              <a:rPr lang="ru-RU" sz="28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Cyr Chuv" pitchFamily="34" charset="-52"/>
              </a:rPr>
              <a:t>сасёсем</a:t>
            </a:r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Cyr Chuv" pitchFamily="34" charset="-52"/>
              </a:rPr>
              <a:t> ? </a:t>
            </a:r>
          </a:p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Cyr Chuv" pitchFamily="34" charset="-52"/>
              </a:rPr>
              <a:t>4? </a:t>
            </a:r>
            <a:r>
              <a:rPr lang="ru-RU" sz="28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Cyr Chuv" pitchFamily="34" charset="-52"/>
              </a:rPr>
              <a:t>Чёваш</a:t>
            </a:r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Cyr Chuv" pitchFamily="34" charset="-52"/>
              </a:rPr>
              <a:t> </a:t>
            </a:r>
            <a:r>
              <a:rPr lang="ru-RU" sz="28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Cyr Chuv" pitchFamily="34" charset="-52"/>
              </a:rPr>
              <a:t>ч.лхинче</a:t>
            </a:r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Cyr Chuv" pitchFamily="34" charset="-52"/>
              </a:rPr>
              <a:t> ??? </a:t>
            </a:r>
            <a:r>
              <a:rPr lang="ru-RU" sz="28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Cyr Chuv" pitchFamily="34" charset="-52"/>
              </a:rPr>
              <a:t>хупё</a:t>
            </a:r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Cyr Chuv" pitchFamily="34" charset="-52"/>
              </a:rPr>
              <a:t> </a:t>
            </a:r>
            <a:r>
              <a:rPr lang="ru-RU" sz="28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Cyr Chuv" pitchFamily="34" charset="-52"/>
              </a:rPr>
              <a:t>сасёсем</a:t>
            </a:r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Cyr Chuv" pitchFamily="34" charset="-52"/>
              </a:rPr>
              <a:t> ?</a:t>
            </a:r>
          </a:p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Cyr Chuv" pitchFamily="34" charset="-52"/>
              </a:rPr>
              <a:t>5? </a:t>
            </a:r>
            <a:r>
              <a:rPr lang="ru-RU" sz="28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Cyr Chuv" pitchFamily="34" charset="-52"/>
              </a:rPr>
              <a:t>Чёваш</a:t>
            </a:r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Cyr Chuv" pitchFamily="34" charset="-52"/>
              </a:rPr>
              <a:t> </a:t>
            </a:r>
            <a:r>
              <a:rPr lang="ru-RU" sz="28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Cyr Chuv" pitchFamily="34" charset="-52"/>
              </a:rPr>
              <a:t>алфавит.нче</a:t>
            </a:r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Cyr Chuv" pitchFamily="34" charset="-52"/>
              </a:rPr>
              <a:t> ??? </a:t>
            </a:r>
            <a:r>
              <a:rPr lang="ru-RU" sz="28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Cyr Chuv" pitchFamily="34" charset="-52"/>
              </a:rPr>
              <a:t>сас</a:t>
            </a:r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Cyr Chuv" pitchFamily="34" charset="-52"/>
              </a:rPr>
              <a:t> </a:t>
            </a:r>
            <a:r>
              <a:rPr lang="ru-RU" sz="28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Cyr Chuv" pitchFamily="34" charset="-52"/>
              </a:rPr>
              <a:t>палли</a:t>
            </a:r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Cyr Chuv" pitchFamily="34" charset="-52"/>
              </a:rPr>
              <a:t>: </a:t>
            </a:r>
            <a:r>
              <a:rPr lang="ru-RU" sz="28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Cyr Chuv" pitchFamily="34" charset="-52"/>
              </a:rPr>
              <a:t>вырёс</a:t>
            </a:r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Cyr Chuv" pitchFamily="34" charset="-52"/>
              </a:rPr>
              <a:t> </a:t>
            </a:r>
            <a:r>
              <a:rPr lang="ru-RU" sz="28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Cyr Chuv" pitchFamily="34" charset="-52"/>
              </a:rPr>
              <a:t>алфавит.нче</a:t>
            </a:r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Cyr Chuv" pitchFamily="34" charset="-52"/>
              </a:rPr>
              <a:t> ??? </a:t>
            </a:r>
            <a:r>
              <a:rPr lang="ru-RU" sz="28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Cyr Chuv" pitchFamily="34" charset="-52"/>
              </a:rPr>
              <a:t>сас</a:t>
            </a:r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Cyr Chuv" pitchFamily="34" charset="-52"/>
              </a:rPr>
              <a:t> </a:t>
            </a:r>
            <a:r>
              <a:rPr lang="ru-RU" sz="28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Cyr Chuv" pitchFamily="34" charset="-52"/>
              </a:rPr>
              <a:t>палли</a:t>
            </a:r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Cyr Chuv" pitchFamily="34" charset="-52"/>
              </a:rPr>
              <a:t>?</a:t>
            </a:r>
            <a:endParaRPr lang="ru-RU" sz="2800" b="1" spc="150" dirty="0">
              <a:ln w="11430"/>
              <a:solidFill>
                <a:srgbClr val="F8F8F8"/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8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228600" y="1676400"/>
            <a:ext cx="8915400" cy="4343400"/>
          </a:xfrm>
        </p:spPr>
        <p:txBody>
          <a:bodyPr>
            <a:normAutofit/>
          </a:bodyPr>
          <a:lstStyle/>
          <a:p>
            <a:pPr algn="ctr"/>
            <a:r>
              <a:rPr lang="ru-RU" b="1" cap="none" dirty="0" err="1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Arial Cyr Chuv" pitchFamily="34" charset="-52"/>
              </a:rPr>
              <a:t>Тетрад</a:t>
            </a:r>
            <a:r>
              <a:rPr lang="ru-RU" b="1" cap="none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Arial Cyr Chuv" pitchFamily="34" charset="-52"/>
              </a:rPr>
              <a:t>.: </a:t>
            </a:r>
            <a:r>
              <a:rPr lang="ru-RU" b="1" cap="none" dirty="0" err="1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Arial Cyr Chuv" pitchFamily="34" charset="-52"/>
              </a:rPr>
              <a:t>п\рт</a:t>
            </a:r>
            <a:r>
              <a:rPr lang="ru-RU" b="1" cap="none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Arial Cyr Chuv" pitchFamily="34" charset="-52"/>
              </a:rPr>
              <a:t>.: завод.* </a:t>
            </a:r>
            <a:br>
              <a:rPr lang="ru-RU" b="1" cap="none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Arial Cyr Chuv" pitchFamily="34" charset="-52"/>
              </a:rPr>
            </a:br>
            <a:r>
              <a:rPr lang="ru-RU" b="1" cap="none" dirty="0" err="1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Arial Cyr Chuv" pitchFamily="34" charset="-52"/>
              </a:rPr>
              <a:t>Портфелье</a:t>
            </a:r>
            <a:r>
              <a:rPr lang="ru-RU" b="1" cap="none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Arial Cyr Chuv" pitchFamily="34" charset="-52"/>
              </a:rPr>
              <a:t>: </a:t>
            </a:r>
            <a:r>
              <a:rPr lang="ru-RU" b="1" cap="none" dirty="0" err="1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Arial Cyr Chuv" pitchFamily="34" charset="-52"/>
              </a:rPr>
              <a:t>учителпе</a:t>
            </a:r>
            <a:r>
              <a:rPr lang="ru-RU" b="1" cap="none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Arial Cyr Chuv" pitchFamily="34" charset="-52"/>
              </a:rPr>
              <a:t>: </a:t>
            </a:r>
            <a:r>
              <a:rPr lang="ru-RU" b="1" cap="none" dirty="0" err="1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Arial Cyr Chuv" pitchFamily="34" charset="-52"/>
              </a:rPr>
              <a:t>мёкёнш.н</a:t>
            </a:r>
            <a:r>
              <a:rPr lang="ru-RU" b="1" cap="none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Arial Cyr Chuv" pitchFamily="34" charset="-52"/>
              </a:rPr>
              <a:t>*</a:t>
            </a:r>
            <a:br>
              <a:rPr lang="ru-RU" b="1" cap="none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Arial Cyr Chuv" pitchFamily="34" charset="-52"/>
              </a:rPr>
            </a:br>
            <a:r>
              <a:rPr lang="ru-RU" b="1" cap="none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Arial Cyr Chuv" pitchFamily="34" charset="-52"/>
              </a:rPr>
              <a:t>+</a:t>
            </a:r>
            <a:r>
              <a:rPr lang="ru-RU" b="1" cap="none" dirty="0" err="1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Arial Cyr Chuv" pitchFamily="34" charset="-52"/>
              </a:rPr>
              <a:t>иру</a:t>
            </a:r>
            <a:r>
              <a:rPr lang="ru-RU" b="1" cap="none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Arial Cyr Chuv" pitchFamily="34" charset="-52"/>
              </a:rPr>
              <a:t>: </a:t>
            </a:r>
            <a:r>
              <a:rPr lang="ru-RU" b="1" cap="none" dirty="0" err="1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Arial Cyr Chuv" pitchFamily="34" charset="-52"/>
              </a:rPr>
              <a:t>чилай</a:t>
            </a:r>
            <a:r>
              <a:rPr lang="ru-RU" b="1" cap="none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Arial Cyr Chuv" pitchFamily="34" charset="-52"/>
              </a:rPr>
              <a:t>: </a:t>
            </a:r>
            <a:r>
              <a:rPr lang="ru-RU" b="1" cap="none" dirty="0" err="1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Arial Cyr Chuv" pitchFamily="34" charset="-52"/>
              </a:rPr>
              <a:t>=ирла</a:t>
            </a:r>
            <a:r>
              <a:rPr lang="ru-RU" b="1" cap="none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Arial Cyr Chuv" pitchFamily="34" charset="-52"/>
              </a:rPr>
              <a:t>*</a:t>
            </a:r>
            <a:br>
              <a:rPr lang="ru-RU" b="1" cap="none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Arial Cyr Chuv" pitchFamily="34" charset="-52"/>
              </a:rPr>
            </a:br>
            <a:r>
              <a:rPr lang="ru-RU" b="1" cap="none" dirty="0" err="1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Arial Cyr Chuv" pitchFamily="34" charset="-52"/>
              </a:rPr>
              <a:t>Муньча</a:t>
            </a:r>
            <a:r>
              <a:rPr lang="ru-RU" b="1" cap="none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Arial Cyr Chuv" pitchFamily="34" charset="-52"/>
              </a:rPr>
              <a:t>: </a:t>
            </a:r>
            <a:r>
              <a:rPr lang="ru-RU" b="1" cap="none" dirty="0" err="1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Arial Cyr Chuv" pitchFamily="34" charset="-52"/>
              </a:rPr>
              <a:t>шальча</a:t>
            </a:r>
            <a:r>
              <a:rPr lang="ru-RU" b="1" cap="none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Arial Cyr Chuv" pitchFamily="34" charset="-52"/>
              </a:rPr>
              <a:t>: </a:t>
            </a:r>
            <a:r>
              <a:rPr lang="ru-RU" b="1" cap="none" dirty="0" err="1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Arial Cyr Chuv" pitchFamily="34" charset="-52"/>
              </a:rPr>
              <a:t>=уль=ё</a:t>
            </a:r>
            <a:r>
              <a:rPr lang="ru-RU" b="1" cap="none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Arial Cyr Chuv" pitchFamily="34" charset="-52"/>
              </a:rPr>
              <a:t>*</a:t>
            </a:r>
            <a:br>
              <a:rPr lang="ru-RU" b="1" cap="none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Arial Cyr Chuv" pitchFamily="34" charset="-52"/>
              </a:rPr>
            </a:br>
            <a:r>
              <a:rPr lang="ru-RU" b="1" cap="none" dirty="0" err="1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Arial Cyr Chuv" pitchFamily="34" charset="-52"/>
              </a:rPr>
              <a:t>Х.вель</a:t>
            </a:r>
            <a:r>
              <a:rPr lang="ru-RU" b="1" cap="none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Arial Cyr Chuv" pitchFamily="34" charset="-52"/>
              </a:rPr>
              <a:t>: </a:t>
            </a:r>
            <a:r>
              <a:rPr lang="ru-RU" b="1" cap="none" dirty="0" err="1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Arial Cyr Chuv" pitchFamily="34" charset="-52"/>
              </a:rPr>
              <a:t>п.л.ть</a:t>
            </a:r>
            <a:r>
              <a:rPr lang="ru-RU" b="1" cap="none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Arial Cyr Chuv" pitchFamily="34" charset="-52"/>
              </a:rPr>
              <a:t>: </a:t>
            </a:r>
            <a:r>
              <a:rPr lang="ru-RU" b="1" cap="none" dirty="0" err="1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Arial Cyr Chuv" pitchFamily="34" charset="-52"/>
              </a:rPr>
              <a:t>вылёх</a:t>
            </a:r>
            <a:r>
              <a:rPr lang="ru-RU" b="1" cap="none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Arial Cyr Chuv" pitchFamily="34" charset="-52"/>
              </a:rPr>
              <a:t>?</a:t>
            </a:r>
            <a:endParaRPr lang="ru-RU" b="1" cap="none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Arial Cyr Chuv" pitchFamily="34" charset="-52"/>
            </a:endParaRPr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457200" y="457200"/>
            <a:ext cx="8458200" cy="1066800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Arial Cyr Chuv" pitchFamily="34" charset="-52"/>
              </a:rPr>
              <a:t>Панё </a:t>
            </a:r>
            <a:r>
              <a:rPr lang="ru-RU" sz="3600" b="1" dirty="0" err="1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Arial Cyr Chuv" pitchFamily="34" charset="-52"/>
              </a:rPr>
              <a:t>сёмахсенче</a:t>
            </a:r>
            <a:r>
              <a:rPr lang="ru-RU" sz="36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Arial Cyr Chuv" pitchFamily="34" charset="-52"/>
              </a:rPr>
              <a:t> </a:t>
            </a:r>
            <a:r>
              <a:rPr lang="ru-RU" sz="3600" b="1" dirty="0" err="1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Arial Cyr Chuv" pitchFamily="34" charset="-52"/>
              </a:rPr>
              <a:t>йёнёшсене</a:t>
            </a:r>
            <a:r>
              <a:rPr lang="ru-RU" sz="36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Arial Cyr Chuv" pitchFamily="34" charset="-52"/>
              </a:rPr>
              <a:t> </a:t>
            </a:r>
            <a:r>
              <a:rPr lang="ru-RU" sz="3600" b="1" dirty="0" err="1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Arial Cyr Chuv" pitchFamily="34" charset="-52"/>
              </a:rPr>
              <a:t>тупса</a:t>
            </a:r>
            <a:r>
              <a:rPr lang="ru-RU" sz="36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Arial Cyr Chuv" pitchFamily="34" charset="-52"/>
              </a:rPr>
              <a:t> </a:t>
            </a:r>
            <a:r>
              <a:rPr lang="ru-RU" sz="3600" b="1" dirty="0" err="1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Arial Cyr Chuv" pitchFamily="34" charset="-52"/>
              </a:rPr>
              <a:t>т\рлет.р</a:t>
            </a:r>
            <a:r>
              <a:rPr lang="ru-RU" sz="36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Arial Cyr Chuv" pitchFamily="34" charset="-52"/>
              </a:rPr>
              <a:t>?</a:t>
            </a:r>
            <a:endParaRPr lang="ru-RU" sz="3600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Arial Cyr Chuv" pitchFamily="34" charset="-5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447800" y="533400"/>
            <a:ext cx="62484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Cyr Chuv" pitchFamily="34" charset="-52"/>
              </a:rPr>
              <a:t>Киле .=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Cyr Chuv" pitchFamily="34" charset="-52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04800" y="1447800"/>
            <a:ext cx="8534400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6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Cyr Chuv" pitchFamily="34" charset="-52"/>
              </a:rPr>
              <a:t>Илемл</a:t>
            </a: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Cyr Chuv" pitchFamily="34" charset="-52"/>
              </a:rPr>
              <a:t>. </a:t>
            </a:r>
            <a:r>
              <a:rPr lang="ru-RU" sz="36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Cyr Chuv" pitchFamily="34" charset="-52"/>
              </a:rPr>
              <a:t>литературёран</a:t>
            </a: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Cyr Chuv" pitchFamily="34" charset="-52"/>
              </a:rPr>
              <a:t> 3 </a:t>
            </a:r>
            <a:r>
              <a:rPr lang="ru-RU" sz="36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Cyr Chuv" pitchFamily="34" charset="-52"/>
              </a:rPr>
              <a:t>предло-жени</a:t>
            </a: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Cyr Chuv" pitchFamily="34" charset="-52"/>
              </a:rPr>
              <a:t> </a:t>
            </a:r>
            <a:r>
              <a:rPr lang="ru-RU" sz="36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Cyr Chuv" pitchFamily="34" charset="-52"/>
              </a:rPr>
              <a:t>=ырса</a:t>
            </a: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Cyr Chuv" pitchFamily="34" charset="-52"/>
              </a:rPr>
              <a:t> </a:t>
            </a:r>
            <a:r>
              <a:rPr lang="ru-RU" sz="36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Cyr Chuv" pitchFamily="34" charset="-52"/>
              </a:rPr>
              <a:t>ил.р</a:t>
            </a: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Cyr Chuv" pitchFamily="34" charset="-52"/>
              </a:rPr>
              <a:t>? Сингармонизм </a:t>
            </a:r>
            <a:r>
              <a:rPr lang="ru-RU" sz="36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Cyr Chuv" pitchFamily="34" charset="-52"/>
              </a:rPr>
              <a:t>за-конне</a:t>
            </a: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Cyr Chuv" pitchFamily="34" charset="-52"/>
              </a:rPr>
              <a:t> </a:t>
            </a:r>
            <a:r>
              <a:rPr lang="ru-RU" sz="36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Cyr Chuv" pitchFamily="34" charset="-52"/>
              </a:rPr>
              <a:t>пёхёнман</a:t>
            </a: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Cyr Chuv" pitchFamily="34" charset="-52"/>
              </a:rPr>
              <a:t> </a:t>
            </a:r>
            <a:r>
              <a:rPr lang="ru-RU" sz="36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Cyr Chuv" pitchFamily="34" charset="-52"/>
              </a:rPr>
              <a:t>сёмахсене</a:t>
            </a: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Cyr Chuv" pitchFamily="34" charset="-52"/>
              </a:rPr>
              <a:t> </a:t>
            </a:r>
            <a:r>
              <a:rPr lang="ru-RU" sz="36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Cyr Chuv" pitchFamily="34" charset="-52"/>
              </a:rPr>
              <a:t>аялтан</a:t>
            </a: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Cyr Chuv" pitchFamily="34" charset="-52"/>
              </a:rPr>
              <a:t> </a:t>
            </a:r>
            <a:r>
              <a:rPr lang="ru-RU" sz="36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Cyr Chuv" pitchFamily="34" charset="-52"/>
              </a:rPr>
              <a:t>й.р</a:t>
            </a: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Cyr Chuv" pitchFamily="34" charset="-52"/>
              </a:rPr>
              <a:t> </a:t>
            </a:r>
            <a:r>
              <a:rPr lang="ru-RU" sz="36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Cyr Chuv" pitchFamily="34" charset="-52"/>
              </a:rPr>
              <a:t>туртса</a:t>
            </a: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Cyr Chuv" pitchFamily="34" charset="-52"/>
              </a:rPr>
              <a:t> </a:t>
            </a:r>
            <a:r>
              <a:rPr lang="ru-RU" sz="36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Cyr Chuv" pitchFamily="34" charset="-52"/>
              </a:rPr>
              <a:t>палёртёр</a:t>
            </a: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Cyr Chuv" pitchFamily="34" charset="-52"/>
              </a:rPr>
              <a:t>? </a:t>
            </a:r>
            <a:r>
              <a:rPr lang="ru-RU" sz="36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Cyr Chuv" pitchFamily="34" charset="-52"/>
              </a:rPr>
              <a:t>П.р</a:t>
            </a: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Cyr Chuv" pitchFamily="34" charset="-52"/>
              </a:rPr>
              <a:t> </a:t>
            </a:r>
            <a:r>
              <a:rPr lang="ru-RU" sz="36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Cyr Chuv" pitchFamily="34" charset="-52"/>
              </a:rPr>
              <a:t>=еме=е</a:t>
            </a: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Cyr Chuv" pitchFamily="34" charset="-52"/>
              </a:rPr>
              <a:t>: </a:t>
            </a:r>
            <a:r>
              <a:rPr lang="ru-RU" sz="36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Cyr Chuv" pitchFamily="34" charset="-52"/>
              </a:rPr>
              <a:t>п.р</a:t>
            </a: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Cyr Chuv" pitchFamily="34" charset="-52"/>
              </a:rPr>
              <a:t> </a:t>
            </a:r>
            <a:r>
              <a:rPr lang="ru-RU" sz="36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Cyr Chuv" pitchFamily="34" charset="-52"/>
              </a:rPr>
              <a:t>хытё</a:t>
            </a: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Cyr Chuv" pitchFamily="34" charset="-52"/>
              </a:rPr>
              <a:t> сёмах </a:t>
            </a:r>
            <a:r>
              <a:rPr lang="ru-RU" sz="36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Cyr Chuv" pitchFamily="34" charset="-52"/>
              </a:rPr>
              <a:t>фонтеика</a:t>
            </a: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Cyr Chuv" pitchFamily="34" charset="-52"/>
              </a:rPr>
              <a:t> </a:t>
            </a:r>
            <a:r>
              <a:rPr lang="ru-RU" sz="36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Cyr Chuv" pitchFamily="34" charset="-52"/>
              </a:rPr>
              <a:t>тишер.в</a:t>
            </a: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Cyr Chuv" pitchFamily="34" charset="-52"/>
              </a:rPr>
              <a:t>. </a:t>
            </a:r>
            <a:r>
              <a:rPr lang="ru-RU" sz="36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Cyr Chuv" pitchFamily="34" charset="-52"/>
              </a:rPr>
              <a:t>тёвёр</a:t>
            </a: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Cyr Chuv" pitchFamily="34" charset="-52"/>
              </a:rPr>
              <a:t>?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Cyr Chuv" pitchFamily="34" charset="-5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6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 idx="4294967295"/>
          </p:nvPr>
        </p:nvSpPr>
        <p:spPr>
          <a:xfrm>
            <a:off x="457200" y="1371600"/>
            <a:ext cx="8183563" cy="45720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6700" b="1" i="1" cap="none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Cyr Chuv" pitchFamily="34" charset="-52"/>
              </a:rPr>
              <a:t>Урок </a:t>
            </a:r>
            <a:r>
              <a:rPr lang="ru-RU" sz="6700" b="1" i="1" cap="none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Cyr Chuv" pitchFamily="34" charset="-52"/>
              </a:rPr>
              <a:t>теми%</a:t>
            </a:r>
            <a:r>
              <a:rPr lang="ru-RU" sz="6700" b="1" i="1" cap="none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Cyr Chuv" pitchFamily="34" charset="-52"/>
              </a:rPr>
              <a:t> </a:t>
            </a:r>
            <a:br>
              <a:rPr lang="ru-RU" sz="6700" b="1" i="1" cap="none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Cyr Chuv" pitchFamily="34" charset="-52"/>
              </a:rPr>
            </a:br>
            <a:r>
              <a:rPr lang="ru-RU" sz="6700" b="1" i="1" cap="none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Cyr Chuv" pitchFamily="34" charset="-52"/>
              </a:rPr>
              <a:t>П.т.млет\</a:t>
            </a:r>
            <a:r>
              <a:rPr lang="ru-RU" sz="6700" b="1" i="1" cap="none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Cyr Chuv" pitchFamily="34" charset="-52"/>
              </a:rPr>
              <a:t> </a:t>
            </a:r>
            <a:r>
              <a:rPr lang="ru-RU" sz="6700" b="1" i="1" cap="none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Cyr Chuv" pitchFamily="34" charset="-52"/>
              </a:rPr>
              <a:t>урок</a:t>
            </a:r>
            <a:r>
              <a:rPr lang="ru-RU" sz="6700" b="1" i="1" cap="none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Cyr Chuv" pitchFamily="34" charset="-52"/>
              </a:rPr>
              <a:t>.? Фонетика </a:t>
            </a:r>
            <a:r>
              <a:rPr lang="ru-RU" sz="6700" b="1" i="1" cap="none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Cyr Chuv" pitchFamily="34" charset="-52"/>
              </a:rPr>
              <a:t>=инчен</a:t>
            </a:r>
            <a:r>
              <a:rPr lang="ru-RU" sz="6700" b="1" i="1" cap="none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Cyr Chuv" pitchFamily="34" charset="-52"/>
              </a:rPr>
              <a:t> </a:t>
            </a:r>
            <a:r>
              <a:rPr lang="ru-RU" sz="6700" b="1" i="1" cap="none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Cyr Chuv" pitchFamily="34" charset="-52"/>
              </a:rPr>
              <a:t>в.реннине</a:t>
            </a:r>
            <a:r>
              <a:rPr lang="ru-RU" sz="6700" b="1" i="1" cap="none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Cyr Chuv" pitchFamily="34" charset="-52"/>
              </a:rPr>
              <a:t>  </a:t>
            </a:r>
            <a:r>
              <a:rPr lang="ru-RU" sz="6700" b="1" i="1" cap="none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Cyr Chuv" pitchFamily="34" charset="-52"/>
              </a:rPr>
              <a:t>п.т.млетесси</a:t>
            </a:r>
            <a:r>
              <a:rPr lang="ru-RU" sz="6700" b="1" i="1" cap="none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Cyr Chuv" pitchFamily="34" charset="-52"/>
              </a:rPr>
              <a:t>?</a:t>
            </a:r>
            <a:br>
              <a:rPr lang="ru-RU" sz="6700" b="1" i="1" cap="none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Cyr Chuv" pitchFamily="34" charset="-52"/>
              </a:rPr>
            </a:br>
            <a:r>
              <a:rPr lang="ru-RU" sz="6700" i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Arial Cyr Chuv" pitchFamily="34" charset="-52"/>
              </a:rPr>
              <a:t/>
            </a:r>
            <a:br>
              <a:rPr lang="ru-RU" sz="6700" i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Arial Cyr Chuv" pitchFamily="34" charset="-52"/>
              </a:rPr>
            </a:br>
            <a:r>
              <a:rPr lang="ru-RU" sz="3200" i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Arial Cyr Chuv" pitchFamily="34" charset="-52"/>
              </a:rPr>
              <a:t/>
            </a:r>
            <a:br>
              <a:rPr lang="ru-RU" sz="3200" i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Arial Cyr Chuv" pitchFamily="34" charset="-52"/>
              </a:rPr>
            </a:br>
            <a:endParaRPr lang="ru-RU" sz="3200" i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  <a:latin typeface="Arial Cyr Chuv" pitchFamily="34" charset="-5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457200" y="228600"/>
            <a:ext cx="7851648" cy="1066800"/>
          </a:xfrm>
        </p:spPr>
        <p:txBody>
          <a:bodyPr>
            <a:norm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4400" b="1" cap="none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ial Cyr Chuv" pitchFamily="34" charset="-52"/>
              </a:rPr>
              <a:t>Урок  </a:t>
            </a:r>
            <a:r>
              <a:rPr lang="ru-RU" sz="4400" b="1" cap="none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ial Cyr Chuv" pitchFamily="34" charset="-52"/>
              </a:rPr>
              <a:t>т.ллев.сем%</a:t>
            </a:r>
            <a:endParaRPr lang="ru-RU" sz="4400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Arial Cyr Chuv" pitchFamily="34" charset="-52"/>
            </a:endParaRPr>
          </a:p>
        </p:txBody>
      </p:sp>
      <p:sp>
        <p:nvSpPr>
          <p:cNvPr id="10" name="Подзаголовок 9"/>
          <p:cNvSpPr>
            <a:spLocks noGrp="1"/>
          </p:cNvSpPr>
          <p:nvPr>
            <p:ph type="subTitle" idx="1"/>
          </p:nvPr>
        </p:nvSpPr>
        <p:spPr>
          <a:xfrm>
            <a:off x="381000" y="1143000"/>
            <a:ext cx="8382000" cy="4572000"/>
          </a:xfrm>
        </p:spPr>
        <p:txBody>
          <a:bodyPr>
            <a:no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r>
              <a:rPr lang="ru-RU" sz="40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1</a:t>
            </a:r>
            <a:r>
              <a:rPr lang="ru-RU" sz="40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ial Cyr Chuv" pitchFamily="34" charset="-52"/>
              </a:rPr>
              <a:t>?У=ё </a:t>
            </a:r>
            <a:r>
              <a:rPr lang="ru-RU" sz="4000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ial Cyr Chuv" pitchFamily="34" charset="-52"/>
              </a:rPr>
              <a:t>сасёсемпе</a:t>
            </a:r>
            <a:r>
              <a:rPr lang="ru-RU" sz="40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ial Cyr Chuv" pitchFamily="34" charset="-52"/>
              </a:rPr>
              <a:t> </a:t>
            </a:r>
            <a:r>
              <a:rPr lang="ru-RU" sz="4000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ial Cyr Chuv" pitchFamily="34" charset="-52"/>
              </a:rPr>
              <a:t>хупё</a:t>
            </a:r>
            <a:r>
              <a:rPr lang="ru-RU" sz="40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ial Cyr Chuv" pitchFamily="34" charset="-52"/>
              </a:rPr>
              <a:t> </a:t>
            </a:r>
            <a:r>
              <a:rPr lang="ru-RU" sz="4000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ial Cyr Chuv" pitchFamily="34" charset="-52"/>
              </a:rPr>
              <a:t>сасёсаем</a:t>
            </a:r>
            <a:r>
              <a:rPr lang="ru-RU" sz="40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ial Cyr Chuv" pitchFamily="34" charset="-52"/>
              </a:rPr>
              <a:t> </a:t>
            </a:r>
            <a:r>
              <a:rPr lang="ru-RU" sz="4000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ial Cyr Chuv" pitchFamily="34" charset="-52"/>
              </a:rPr>
              <a:t>=инчен</a:t>
            </a:r>
            <a:r>
              <a:rPr lang="ru-RU" sz="40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ial Cyr Chuv" pitchFamily="34" charset="-52"/>
              </a:rPr>
              <a:t> </a:t>
            </a:r>
            <a:r>
              <a:rPr lang="ru-RU" sz="4000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ial Cyr Chuv" pitchFamily="34" charset="-52"/>
              </a:rPr>
              <a:t>в.реннине</a:t>
            </a:r>
            <a:r>
              <a:rPr lang="ru-RU" sz="40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ial Cyr Chuv" pitchFamily="34" charset="-52"/>
              </a:rPr>
              <a:t>  аса </a:t>
            </a:r>
            <a:r>
              <a:rPr lang="ru-RU" sz="4000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ial Cyr Chuv" pitchFamily="34" charset="-52"/>
              </a:rPr>
              <a:t>илсе</a:t>
            </a:r>
            <a:r>
              <a:rPr lang="ru-RU" sz="40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ial Cyr Chuv" pitchFamily="34" charset="-52"/>
              </a:rPr>
              <a:t> </a:t>
            </a:r>
            <a:r>
              <a:rPr lang="ru-RU" sz="4000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ial Cyr Chuv" pitchFamily="34" charset="-52"/>
              </a:rPr>
              <a:t>=ир.плетесси</a:t>
            </a:r>
            <a:r>
              <a:rPr lang="ru-RU" sz="40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ial Cyr Chuv" pitchFamily="34" charset="-52"/>
              </a:rPr>
              <a:t>?</a:t>
            </a:r>
          </a:p>
          <a:p>
            <a:pPr algn="l"/>
            <a:r>
              <a:rPr lang="ru-RU" sz="40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ial Cyr Chuv" pitchFamily="34" charset="-52"/>
              </a:rPr>
              <a:t>2? Фонетика </a:t>
            </a:r>
            <a:r>
              <a:rPr lang="ru-RU" sz="4000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ial Cyr Chuv" pitchFamily="34" charset="-52"/>
              </a:rPr>
              <a:t>тишкер.в</a:t>
            </a:r>
            <a:r>
              <a:rPr lang="ru-RU" sz="40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ial Cyr Chuv" pitchFamily="34" charset="-52"/>
              </a:rPr>
              <a:t>. </a:t>
            </a:r>
            <a:r>
              <a:rPr lang="ru-RU" sz="4000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ial Cyr Chuv" pitchFamily="34" charset="-52"/>
              </a:rPr>
              <a:t>тёвас</a:t>
            </a:r>
            <a:r>
              <a:rPr lang="ru-RU" sz="40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ial Cyr Chuv" pitchFamily="34" charset="-52"/>
              </a:rPr>
              <a:t> </a:t>
            </a:r>
            <a:r>
              <a:rPr lang="ru-RU" sz="4000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ial Cyr Chuv" pitchFamily="34" charset="-52"/>
              </a:rPr>
              <a:t>й.ркене</a:t>
            </a:r>
            <a:r>
              <a:rPr lang="ru-RU" sz="40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ial Cyr Chuv" pitchFamily="34" charset="-52"/>
              </a:rPr>
              <a:t> </a:t>
            </a:r>
            <a:r>
              <a:rPr lang="ru-RU" sz="4000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ial Cyr Chuv" pitchFamily="34" charset="-52"/>
              </a:rPr>
              <a:t>хёнёхтарасси</a:t>
            </a:r>
            <a:r>
              <a:rPr lang="ru-RU" sz="40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ial Cyr Chuv" pitchFamily="34" charset="-52"/>
              </a:rPr>
              <a:t>?</a:t>
            </a:r>
          </a:p>
          <a:p>
            <a:pPr algn="l"/>
            <a:r>
              <a:rPr lang="ru-RU" sz="40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ial Cyr Chuv" pitchFamily="34" charset="-52"/>
              </a:rPr>
              <a:t>3? +</a:t>
            </a:r>
            <a:r>
              <a:rPr lang="ru-RU" sz="4000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ial Cyr Chuv" pitchFamily="34" charset="-52"/>
              </a:rPr>
              <a:t>ут</a:t>
            </a:r>
            <a:r>
              <a:rPr lang="ru-RU" sz="40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ial Cyr Chuv" pitchFamily="34" charset="-52"/>
              </a:rPr>
              <a:t> </a:t>
            </a:r>
            <a:r>
              <a:rPr lang="ru-RU" sz="4000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ial Cyr Chuv" pitchFamily="34" charset="-52"/>
              </a:rPr>
              <a:t>=анаталёк</a:t>
            </a:r>
            <a:r>
              <a:rPr lang="ru-RU" sz="40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ial Cyr Chuv" pitchFamily="34" charset="-52"/>
              </a:rPr>
              <a:t> </a:t>
            </a:r>
            <a:r>
              <a:rPr lang="ru-RU" sz="4000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ial Cyr Chuv" pitchFamily="34" charset="-52"/>
              </a:rPr>
              <a:t>илемне</a:t>
            </a:r>
            <a:r>
              <a:rPr lang="ru-RU" sz="40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ial Cyr Chuv" pitchFamily="34" charset="-52"/>
              </a:rPr>
              <a:t> </a:t>
            </a:r>
            <a:r>
              <a:rPr lang="ru-RU" sz="4000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ial Cyr Chuv" pitchFamily="34" charset="-52"/>
              </a:rPr>
              <a:t>упрама</a:t>
            </a:r>
            <a:r>
              <a:rPr lang="ru-RU" sz="40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ial Cyr Chuv" pitchFamily="34" charset="-52"/>
              </a:rPr>
              <a:t> </a:t>
            </a:r>
            <a:r>
              <a:rPr lang="ru-RU" sz="4000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ial Cyr Chuv" pitchFamily="34" charset="-52"/>
              </a:rPr>
              <a:t>хистесси</a:t>
            </a:r>
            <a:r>
              <a:rPr lang="ru-RU" sz="40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ial Cyr Chuv" pitchFamily="34" charset="-52"/>
              </a:rPr>
              <a:t>?</a:t>
            </a:r>
            <a:endParaRPr lang="ru-RU" sz="40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800" decel="100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 idx="4294967295"/>
          </p:nvPr>
        </p:nvSpPr>
        <p:spPr>
          <a:xfrm>
            <a:off x="0" y="304800"/>
            <a:ext cx="8686800" cy="841375"/>
          </a:xfrm>
        </p:spPr>
        <p:txBody>
          <a:bodyPr>
            <a:normAutofit fontScale="90000"/>
          </a:bodyPr>
          <a:lstStyle/>
          <a:p>
            <a:pPr algn="ctr"/>
            <a:r>
              <a:rPr lang="ru-RU" sz="6000" cap="none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Cyr Chuv" pitchFamily="34" charset="-52"/>
              </a:rPr>
              <a:t>Сасёсем</a:t>
            </a:r>
            <a:endParaRPr lang="ru-RU" sz="60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Arial Cyr Chuv" pitchFamily="34" charset="-52"/>
            </a:endParaRPr>
          </a:p>
        </p:txBody>
      </p:sp>
      <p:cxnSp>
        <p:nvCxnSpPr>
          <p:cNvPr id="9" name="Прямая со стрелкой 8"/>
          <p:cNvCxnSpPr/>
          <p:nvPr/>
        </p:nvCxnSpPr>
        <p:spPr>
          <a:xfrm rot="10800000" flipV="1">
            <a:off x="2414392" y="990600"/>
            <a:ext cx="2005208" cy="96554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>
            <a:off x="4419600" y="990600"/>
            <a:ext cx="1676400" cy="9144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1600200" y="1828800"/>
            <a:ext cx="1676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Cyr Chuv" pitchFamily="34" charset="-52"/>
              </a:rPr>
              <a:t>У=ё</a:t>
            </a:r>
            <a:endParaRPr lang="ru-RU" sz="54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latin typeface="Arial Cyr Chuv" pitchFamily="34" charset="-5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029200" y="1752600"/>
            <a:ext cx="31242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Cyr Chuv" pitchFamily="34" charset="-52"/>
              </a:rPr>
              <a:t>Хупё</a:t>
            </a:r>
            <a:endParaRPr lang="ru-RU" sz="60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latin typeface="Arial Cyr Chuv" pitchFamily="34" charset="-52"/>
            </a:endParaRPr>
          </a:p>
        </p:txBody>
      </p:sp>
      <p:cxnSp>
        <p:nvCxnSpPr>
          <p:cNvPr id="28" name="Прямая со стрелкой 27"/>
          <p:cNvCxnSpPr/>
          <p:nvPr/>
        </p:nvCxnSpPr>
        <p:spPr>
          <a:xfrm rot="10800000" flipV="1">
            <a:off x="685800" y="2590800"/>
            <a:ext cx="1524000" cy="10668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1" name="Прямая со стрелкой 30"/>
          <p:cNvCxnSpPr/>
          <p:nvPr/>
        </p:nvCxnSpPr>
        <p:spPr>
          <a:xfrm rot="16200000" flipH="1">
            <a:off x="2133600" y="2667000"/>
            <a:ext cx="1143000" cy="9906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40" name="TextBox 39"/>
          <p:cNvSpPr txBox="1"/>
          <p:nvPr/>
        </p:nvSpPr>
        <p:spPr>
          <a:xfrm>
            <a:off x="152400" y="3581400"/>
            <a:ext cx="2062127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r>
              <a:rPr lang="ru-RU" sz="4400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ial Cyr Chuv" pitchFamily="34" charset="-52"/>
              </a:rPr>
              <a:t>=ем=е</a:t>
            </a:r>
            <a:r>
              <a:rPr lang="ru-RU" sz="44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ial Cyr Chuv" pitchFamily="34" charset="-52"/>
              </a:rPr>
              <a:t> </a:t>
            </a:r>
            <a:endParaRPr lang="ru-RU" sz="44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Arial Cyr Chuv" pitchFamily="34" charset="-52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2743200" y="3581400"/>
            <a:ext cx="1521570" cy="76944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r>
              <a:rPr lang="ru-RU" sz="4400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ial Cyr Chuv" pitchFamily="34" charset="-52"/>
              </a:rPr>
              <a:t>хытё</a:t>
            </a:r>
            <a:endParaRPr lang="ru-RU" sz="44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Arial Cyr Chuv" pitchFamily="34" charset="-52"/>
            </a:endParaRPr>
          </a:p>
        </p:txBody>
      </p:sp>
      <p:cxnSp>
        <p:nvCxnSpPr>
          <p:cNvPr id="47" name="Прямая со стрелкой 46"/>
          <p:cNvCxnSpPr/>
          <p:nvPr/>
        </p:nvCxnSpPr>
        <p:spPr>
          <a:xfrm rot="5400000">
            <a:off x="3886200" y="2819400"/>
            <a:ext cx="2438400" cy="19812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7" name="Прямая со стрелкой 56"/>
          <p:cNvCxnSpPr/>
          <p:nvPr/>
        </p:nvCxnSpPr>
        <p:spPr>
          <a:xfrm rot="16200000" flipH="1">
            <a:off x="6057900" y="2628900"/>
            <a:ext cx="2438400" cy="23622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60" name="TextBox 59"/>
          <p:cNvSpPr txBox="1"/>
          <p:nvPr/>
        </p:nvSpPr>
        <p:spPr>
          <a:xfrm>
            <a:off x="2438400" y="5029200"/>
            <a:ext cx="29568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Cyr Chuv" pitchFamily="34" charset="-52"/>
              </a:rPr>
              <a:t>янёравсёр</a:t>
            </a:r>
            <a:endParaRPr lang="ru-RU" sz="36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Arial Cyr Chuv" pitchFamily="34" charset="-52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6553200" y="4953000"/>
            <a:ext cx="223009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Cyr Chuv" pitchFamily="34" charset="-52"/>
              </a:rPr>
              <a:t>янёравлё</a:t>
            </a:r>
            <a:endParaRPr lang="ru-RU" sz="36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Arial Cyr Chuv" pitchFamily="34" charset="-5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4" grpId="0"/>
      <p:bldP spid="26" grpId="0"/>
      <p:bldP spid="40" grpId="0"/>
      <p:bldP spid="45" grpId="0"/>
      <p:bldP spid="60" grpId="0"/>
      <p:bldP spid="6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600" y="838200"/>
            <a:ext cx="8763000" cy="5509200"/>
          </a:xfrm>
          <a:prstGeom prst="rect">
            <a:avLst/>
          </a:prstGeom>
          <a:noFill/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 Cyr Chuv" pitchFamily="34" charset="-52"/>
              </a:rPr>
              <a:t>1?К.ркунне  </a:t>
            </a:r>
            <a:r>
              <a:rPr lang="ru-RU" sz="3200" b="1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 Cyr Chuv" pitchFamily="34" charset="-52"/>
              </a:rPr>
              <a:t>ш.шк</a:t>
            </a:r>
            <a:r>
              <a:rPr lang="ru-RU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 Cyr Chuv" pitchFamily="34" charset="-52"/>
              </a:rPr>
              <a:t>. т.мине  </a:t>
            </a:r>
            <a:r>
              <a:rPr lang="ru-RU" sz="3200" b="1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 Cyr Chuv" pitchFamily="34" charset="-52"/>
              </a:rPr>
              <a:t>мёйёр</a:t>
            </a:r>
            <a:r>
              <a:rPr lang="ru-RU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 Cyr Chuv" pitchFamily="34" charset="-52"/>
              </a:rPr>
              <a:t>  </a:t>
            </a:r>
            <a:r>
              <a:rPr lang="ru-RU" sz="3200" b="1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 Cyr Chuv" pitchFamily="34" charset="-52"/>
              </a:rPr>
              <a:t>татакан</a:t>
            </a:r>
            <a:r>
              <a:rPr lang="ru-RU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 Cyr Chuv" pitchFamily="34" charset="-52"/>
              </a:rPr>
              <a:t>  </a:t>
            </a:r>
            <a:r>
              <a:rPr lang="ru-RU" sz="3200" b="1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 Cyr Chuv" pitchFamily="34" charset="-52"/>
              </a:rPr>
              <a:t>ачасем</a:t>
            </a:r>
            <a:r>
              <a:rPr lang="ru-RU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 Cyr Chuv" pitchFamily="34" charset="-52"/>
              </a:rPr>
              <a:t>  </a:t>
            </a:r>
            <a:r>
              <a:rPr lang="ru-RU" sz="3200" b="1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 Cyr Chuv" pitchFamily="34" charset="-52"/>
              </a:rPr>
              <a:t>п.т.мпех</a:t>
            </a:r>
            <a:r>
              <a:rPr lang="ru-RU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 Cyr Chuv" pitchFamily="34" charset="-52"/>
              </a:rPr>
              <a:t>  </a:t>
            </a:r>
            <a:r>
              <a:rPr lang="ru-RU" sz="3200" b="1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 Cyr Chuv" pitchFamily="34" charset="-52"/>
              </a:rPr>
              <a:t>ху=са</a:t>
            </a:r>
            <a:r>
              <a:rPr lang="ru-RU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 Cyr Chuv" pitchFamily="34" charset="-52"/>
              </a:rPr>
              <a:t>: </a:t>
            </a:r>
            <a:r>
              <a:rPr lang="ru-RU" sz="3200" b="1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 Cyr Chuv" pitchFamily="34" charset="-52"/>
              </a:rPr>
              <a:t>ватса</a:t>
            </a:r>
            <a:r>
              <a:rPr lang="ru-RU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 Cyr Chuv" pitchFamily="34" charset="-52"/>
              </a:rPr>
              <a:t>  п.терн.? 2?Мёнтарён  </a:t>
            </a:r>
            <a:r>
              <a:rPr lang="ru-RU" sz="3200" b="1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 Cyr Chuv" pitchFamily="34" charset="-52"/>
              </a:rPr>
              <a:t>ш.шк</a:t>
            </a:r>
            <a:r>
              <a:rPr lang="ru-RU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 Cyr Chuv" pitchFamily="34" charset="-52"/>
              </a:rPr>
              <a:t>.! 3?Епле </a:t>
            </a:r>
            <a:r>
              <a:rPr lang="ru-RU" sz="3200" b="1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 Cyr Chuv" pitchFamily="34" charset="-52"/>
              </a:rPr>
              <a:t>чётнё</a:t>
            </a:r>
            <a:r>
              <a:rPr lang="ru-RU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 Cyr Chuv" pitchFamily="34" charset="-52"/>
              </a:rPr>
              <a:t>- </a:t>
            </a:r>
            <a:r>
              <a:rPr lang="ru-RU" sz="3200" b="1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 Cyr Chuv" pitchFamily="34" charset="-52"/>
              </a:rPr>
              <a:t>ши</a:t>
            </a:r>
            <a:r>
              <a:rPr lang="ru-RU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 Cyr Chuv" pitchFamily="34" charset="-52"/>
              </a:rPr>
              <a:t>  вёл  </a:t>
            </a:r>
            <a:r>
              <a:rPr lang="ru-RU" sz="3200" b="1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 Cyr Chuv" pitchFamily="34" charset="-52"/>
              </a:rPr>
              <a:t>=ак</a:t>
            </a:r>
            <a:r>
              <a:rPr lang="ru-RU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 Cyr Chuv" pitchFamily="34" charset="-52"/>
              </a:rPr>
              <a:t> </a:t>
            </a:r>
            <a:r>
              <a:rPr lang="ru-RU" sz="3200" b="1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 Cyr Chuv" pitchFamily="34" charset="-52"/>
              </a:rPr>
              <a:t>асапа</a:t>
            </a:r>
            <a:r>
              <a:rPr lang="ru-RU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 Cyr Chuv" pitchFamily="34" charset="-52"/>
              </a:rPr>
              <a:t>; 4?Пёхсан </a:t>
            </a:r>
            <a:r>
              <a:rPr lang="ru-RU" sz="3200" b="1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 Cyr Chuv" pitchFamily="34" charset="-52"/>
              </a:rPr>
              <a:t>халь</a:t>
            </a:r>
            <a:r>
              <a:rPr lang="ru-RU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 Cyr Chuv" pitchFamily="34" charset="-52"/>
              </a:rPr>
              <a:t> </a:t>
            </a:r>
            <a:r>
              <a:rPr lang="ru-RU" sz="3200" b="1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 Cyr Chuv" pitchFamily="34" charset="-52"/>
              </a:rPr>
              <a:t>х.рхенес</a:t>
            </a:r>
            <a:r>
              <a:rPr lang="ru-RU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 Cyr Chuv" pitchFamily="34" charset="-52"/>
              </a:rPr>
              <a:t> </a:t>
            </a:r>
            <a:r>
              <a:rPr lang="ru-RU" sz="3200" b="1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 Cyr Chuv" pitchFamily="34" charset="-52"/>
              </a:rPr>
              <a:t>килет</a:t>
            </a:r>
            <a:r>
              <a:rPr lang="ru-RU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 Cyr Chuv" pitchFamily="34" charset="-52"/>
              </a:rPr>
              <a:t>? 5?Ху=ёк </a:t>
            </a:r>
            <a:r>
              <a:rPr lang="ru-RU" sz="3200" b="1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 Cyr Chuv" pitchFamily="34" charset="-52"/>
              </a:rPr>
              <a:t>турач.сем</a:t>
            </a:r>
            <a:r>
              <a:rPr lang="ru-RU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 Cyr Chuv" pitchFamily="34" charset="-52"/>
              </a:rPr>
              <a:t> шанса: </a:t>
            </a:r>
            <a:r>
              <a:rPr lang="ru-RU" sz="3200" b="1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 Cyr Chuv" pitchFamily="34" charset="-52"/>
              </a:rPr>
              <a:t>хуралса</a:t>
            </a:r>
            <a:r>
              <a:rPr lang="ru-RU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 Cyr Chuv" pitchFamily="34" charset="-52"/>
              </a:rPr>
              <a:t> </a:t>
            </a:r>
            <a:r>
              <a:rPr lang="ru-RU" sz="3200" b="1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 Cyr Chuv" pitchFamily="34" charset="-52"/>
              </a:rPr>
              <a:t>=.релле</a:t>
            </a:r>
            <a:r>
              <a:rPr lang="ru-RU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 Cyr Chuv" pitchFamily="34" charset="-52"/>
              </a:rPr>
              <a:t> </a:t>
            </a:r>
            <a:r>
              <a:rPr lang="ru-RU" sz="3200" b="1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 Cyr Chuv" pitchFamily="34" charset="-52"/>
              </a:rPr>
              <a:t>чик.нн</a:t>
            </a:r>
            <a:r>
              <a:rPr lang="ru-RU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 Cyr Chuv" pitchFamily="34" charset="-52"/>
              </a:rPr>
              <a:t>.? 6?+ул=исем </a:t>
            </a:r>
            <a:r>
              <a:rPr lang="ru-RU" sz="3200" b="1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 Cyr Chuv" pitchFamily="34" charset="-52"/>
              </a:rPr>
              <a:t>таткаланса</a:t>
            </a:r>
            <a:r>
              <a:rPr lang="ru-RU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 Cyr Chuv" pitchFamily="34" charset="-52"/>
              </a:rPr>
              <a:t>: </a:t>
            </a:r>
            <a:r>
              <a:rPr lang="ru-RU" sz="3200" b="1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 Cyr Chuv" pitchFamily="34" charset="-52"/>
              </a:rPr>
              <a:t>=урёлса</a:t>
            </a:r>
            <a:r>
              <a:rPr lang="ru-RU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 Cyr Chuv" pitchFamily="34" charset="-52"/>
              </a:rPr>
              <a:t> </a:t>
            </a:r>
            <a:r>
              <a:rPr lang="ru-RU" sz="3200" b="1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 Cyr Chuv" pitchFamily="34" charset="-52"/>
              </a:rPr>
              <a:t>п.тн</a:t>
            </a:r>
            <a:r>
              <a:rPr lang="ru-RU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 Cyr Chuv" pitchFamily="34" charset="-52"/>
              </a:rPr>
              <a:t>.? 7?К.рхи </a:t>
            </a:r>
            <a:r>
              <a:rPr lang="ru-RU" sz="3200" b="1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 Cyr Chuv" pitchFamily="34" charset="-52"/>
              </a:rPr>
              <a:t>хура</a:t>
            </a:r>
            <a:r>
              <a:rPr lang="ru-RU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 Cyr Chuv" pitchFamily="34" charset="-52"/>
              </a:rPr>
              <a:t> тём \</a:t>
            </a:r>
            <a:r>
              <a:rPr lang="ru-RU" sz="3200" b="1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 Cyr Chuv" pitchFamily="34" charset="-52"/>
              </a:rPr>
              <a:t>кичченех</a:t>
            </a:r>
            <a:r>
              <a:rPr lang="ru-RU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 Cyr Chuv" pitchFamily="34" charset="-52"/>
              </a:rPr>
              <a:t>  </a:t>
            </a:r>
            <a:r>
              <a:rPr lang="ru-RU" sz="3200" b="1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 Cyr Chuv" pitchFamily="34" charset="-52"/>
              </a:rPr>
              <a:t>ем_</a:t>
            </a:r>
            <a:r>
              <a:rPr lang="ru-RU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 Cyr Chuv" pitchFamily="34" charset="-52"/>
              </a:rPr>
              <a:t> </a:t>
            </a:r>
            <a:r>
              <a:rPr lang="ru-RU" sz="3200" b="1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 Cyr Chuv" pitchFamily="34" charset="-52"/>
              </a:rPr>
              <a:t>еш.л</a:t>
            </a:r>
            <a:r>
              <a:rPr lang="ru-RU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 Cyr Chuv" pitchFamily="34" charset="-52"/>
              </a:rPr>
              <a:t>  </a:t>
            </a:r>
            <a:r>
              <a:rPr lang="ru-RU" sz="3200" b="1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 Cyr Chuv" pitchFamily="34" charset="-52"/>
              </a:rPr>
              <a:t>ларакан</a:t>
            </a:r>
            <a:r>
              <a:rPr lang="ru-RU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 Cyr Chuv" pitchFamily="34" charset="-52"/>
              </a:rPr>
              <a:t>  </a:t>
            </a:r>
            <a:r>
              <a:rPr lang="ru-RU" sz="3200" b="1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 Cyr Chuv" pitchFamily="34" charset="-52"/>
              </a:rPr>
              <a:t>ш.шк</a:t>
            </a:r>
            <a:r>
              <a:rPr lang="ru-RU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 Cyr Chuv" pitchFamily="34" charset="-52"/>
              </a:rPr>
              <a:t>.  </a:t>
            </a:r>
            <a:r>
              <a:rPr lang="ru-RU" sz="3200" b="1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 Cyr Chuv" pitchFamily="34" charset="-52"/>
              </a:rPr>
              <a:t>хёй</a:t>
            </a:r>
            <a:r>
              <a:rPr lang="ru-RU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 Cyr Chuv" pitchFamily="34" charset="-52"/>
              </a:rPr>
              <a:t> </a:t>
            </a:r>
            <a:r>
              <a:rPr lang="ru-RU" sz="3200" b="1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 Cyr Chuv" pitchFamily="34" charset="-52"/>
              </a:rPr>
              <a:t>илемне</a:t>
            </a:r>
            <a:r>
              <a:rPr lang="ru-RU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 Cyr Chuv" pitchFamily="34" charset="-52"/>
              </a:rPr>
              <a:t> </a:t>
            </a:r>
            <a:r>
              <a:rPr lang="ru-RU" sz="3200" b="1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 Cyr Chuv" pitchFamily="34" charset="-52"/>
              </a:rPr>
              <a:t>=ухатнё</a:t>
            </a:r>
            <a:r>
              <a:rPr lang="ru-RU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 Cyr Chuv" pitchFamily="34" charset="-52"/>
              </a:rPr>
              <a:t>? 8?Нумаях </a:t>
            </a:r>
            <a:r>
              <a:rPr lang="ru-RU" sz="3200" b="1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 Cyr Chuv" pitchFamily="34" charset="-52"/>
              </a:rPr>
              <a:t>пулмасть</a:t>
            </a:r>
            <a:r>
              <a:rPr lang="ru-RU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 Cyr Chuv" pitchFamily="34" charset="-52"/>
              </a:rPr>
              <a:t> </a:t>
            </a:r>
            <a:r>
              <a:rPr lang="ru-RU" sz="3200" b="1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 Cyr Chuv" pitchFamily="34" charset="-52"/>
              </a:rPr>
              <a:t>ш.шк</a:t>
            </a:r>
            <a:r>
              <a:rPr lang="ru-RU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 Cyr Chuv" pitchFamily="34" charset="-52"/>
              </a:rPr>
              <a:t>. пит. </a:t>
            </a:r>
            <a:r>
              <a:rPr lang="ru-RU" sz="3200" b="1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 Cyr Chuv" pitchFamily="34" charset="-52"/>
              </a:rPr>
              <a:t>илемл</a:t>
            </a:r>
            <a:r>
              <a:rPr lang="ru-RU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 Cyr Chuv" pitchFamily="34" charset="-52"/>
              </a:rPr>
              <a:t>.: </a:t>
            </a:r>
            <a:r>
              <a:rPr lang="ru-RU" sz="3200" b="1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 Cyr Chuv" pitchFamily="34" charset="-52"/>
              </a:rPr>
              <a:t>ти-к.с</a:t>
            </a:r>
            <a:r>
              <a:rPr lang="ru-RU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 Cyr Chuv" pitchFamily="34" charset="-52"/>
              </a:rPr>
              <a:t> </a:t>
            </a:r>
            <a:r>
              <a:rPr lang="ru-RU" sz="3200" b="1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 Cyr Chuv" pitchFamily="34" charset="-52"/>
              </a:rPr>
              <a:t>тёрёллё</a:t>
            </a:r>
            <a:r>
              <a:rPr lang="ru-RU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 Cyr Chuv" pitchFamily="34" charset="-52"/>
              </a:rPr>
              <a:t>: </a:t>
            </a:r>
            <a:r>
              <a:rPr lang="ru-RU" sz="3200" b="1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 Cyr Chuv" pitchFamily="34" charset="-52"/>
              </a:rPr>
              <a:t>хёмла</a:t>
            </a:r>
            <a:r>
              <a:rPr lang="ru-RU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 Cyr Chuv" pitchFamily="34" charset="-52"/>
              </a:rPr>
              <a:t> пек </a:t>
            </a:r>
            <a:r>
              <a:rPr lang="ru-RU" sz="3200" b="1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 Cyr Chuv" pitchFamily="34" charset="-52"/>
              </a:rPr>
              <a:t>мёйёрлё</a:t>
            </a:r>
            <a:r>
              <a:rPr lang="ru-RU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 Cyr Chuv" pitchFamily="34" charset="-52"/>
              </a:rPr>
              <a:t> </a:t>
            </a:r>
            <a:r>
              <a:rPr lang="ru-RU" sz="3200" b="1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 Cyr Chuv" pitchFamily="34" charset="-52"/>
              </a:rPr>
              <a:t>курёнса</a:t>
            </a:r>
            <a:r>
              <a:rPr lang="ru-RU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 Cyr Chuv" pitchFamily="34" charset="-52"/>
              </a:rPr>
              <a:t> </a:t>
            </a:r>
            <a:r>
              <a:rPr lang="ru-RU" sz="3200" b="1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 Cyr Chuv" pitchFamily="34" charset="-52"/>
              </a:rPr>
              <a:t>ларатч</a:t>
            </a:r>
            <a:r>
              <a:rPr lang="ru-RU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 Cyr Chuv" pitchFamily="34" charset="-52"/>
              </a:rPr>
              <a:t>.? 9?Хал. </a:t>
            </a:r>
            <a:r>
              <a:rPr lang="ru-RU" sz="3200" b="1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 Cyr Chuv" pitchFamily="34" charset="-52"/>
              </a:rPr>
              <a:t>п.р</a:t>
            </a:r>
            <a:r>
              <a:rPr lang="ru-RU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 Cyr Chuv" pitchFamily="34" charset="-52"/>
              </a:rPr>
              <a:t> </a:t>
            </a:r>
            <a:r>
              <a:rPr lang="ru-RU" sz="3200" b="1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 Cyr Chuv" pitchFamily="34" charset="-52"/>
              </a:rPr>
              <a:t>мёйёр</a:t>
            </a:r>
            <a:r>
              <a:rPr lang="ru-RU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 Cyr Chuv" pitchFamily="34" charset="-52"/>
              </a:rPr>
              <a:t> та </a:t>
            </a:r>
            <a:r>
              <a:rPr lang="ru-RU" sz="3200" b="1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 Cyr Chuv" pitchFamily="34" charset="-52"/>
              </a:rPr>
              <a:t>=ук</a:t>
            </a:r>
            <a:r>
              <a:rPr lang="ru-RU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 Cyr Chuv" pitchFamily="34" charset="-52"/>
              </a:rPr>
              <a:t>?</a:t>
            </a:r>
            <a:endParaRPr lang="ru-RU" sz="32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81000" y="381000"/>
            <a:ext cx="8458200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3600" b="1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 Cyr Chuv" pitchFamily="34" charset="-52"/>
              </a:rPr>
              <a:t>Ш.шк</a:t>
            </a:r>
            <a:r>
              <a:rPr lang="ru-RU" sz="36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 Cyr Chuv" pitchFamily="34" charset="-52"/>
              </a:rPr>
              <a:t>.</a:t>
            </a:r>
            <a:endParaRPr lang="ru-RU" sz="36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Arial Cyr Chuv" pitchFamily="34" charset="-5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8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33400" y="228600"/>
            <a:ext cx="8305800" cy="1077218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Cyr Chuv" pitchFamily="34" charset="-52"/>
              </a:rPr>
              <a:t>1?Текстра </a:t>
            </a:r>
            <a:r>
              <a:rPr lang="ru-RU" sz="32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Cyr Chuv" pitchFamily="34" charset="-52"/>
              </a:rPr>
              <a:t>в.ренн</a:t>
            </a:r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Cyr Chuv" pitchFamily="34" charset="-52"/>
              </a:rPr>
              <a:t>. </a:t>
            </a:r>
            <a:r>
              <a:rPr lang="ru-RU" sz="32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Cyr Chuv" pitchFamily="34" charset="-52"/>
              </a:rPr>
              <a:t>орфограммёсене</a:t>
            </a:r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Cyr Chuv" pitchFamily="34" charset="-52"/>
              </a:rPr>
              <a:t> </a:t>
            </a:r>
            <a:r>
              <a:rPr lang="ru-RU" sz="32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Cyr Chuv" pitchFamily="34" charset="-52"/>
              </a:rPr>
              <a:t>тупёр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1066800"/>
            <a:ext cx="8915400" cy="550920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Cyr Chuv" pitchFamily="34" charset="-52"/>
              </a:rPr>
              <a:t>1?К.ркунне  </a:t>
            </a:r>
            <a:r>
              <a:rPr lang="ru-RU" sz="32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Cyr Chuv" pitchFamily="34" charset="-52"/>
              </a:rPr>
              <a:t>ш.шк</a:t>
            </a:r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Cyr Chuv" pitchFamily="34" charset="-52"/>
              </a:rPr>
              <a:t>. т.мине  </a:t>
            </a:r>
            <a:r>
              <a:rPr lang="ru-RU" sz="32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Cyr Chuv" pitchFamily="34" charset="-52"/>
              </a:rPr>
              <a:t>мёйёр</a:t>
            </a:r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Cyr Chuv" pitchFamily="34" charset="-52"/>
              </a:rPr>
              <a:t>  </a:t>
            </a:r>
            <a:r>
              <a:rPr lang="ru-RU" sz="32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Cyr Chuv" pitchFamily="34" charset="-52"/>
              </a:rPr>
              <a:t>татакан</a:t>
            </a:r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Cyr Chuv" pitchFamily="34" charset="-52"/>
              </a:rPr>
              <a:t>  </a:t>
            </a:r>
            <a:r>
              <a:rPr lang="ru-RU" sz="32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Cyr Chuv" pitchFamily="34" charset="-52"/>
              </a:rPr>
              <a:t>ачасем</a:t>
            </a:r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Cyr Chuv" pitchFamily="34" charset="-52"/>
              </a:rPr>
              <a:t>  </a:t>
            </a:r>
            <a:r>
              <a:rPr lang="ru-RU" sz="32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Cyr Chuv" pitchFamily="34" charset="-52"/>
              </a:rPr>
              <a:t>п.т.мпех</a:t>
            </a:r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Cyr Chuv" pitchFamily="34" charset="-52"/>
              </a:rPr>
              <a:t>  </a:t>
            </a:r>
            <a:r>
              <a:rPr lang="ru-RU" sz="32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Cyr Chuv" pitchFamily="34" charset="-52"/>
              </a:rPr>
              <a:t>ху=са</a:t>
            </a:r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Cyr Chuv" pitchFamily="34" charset="-52"/>
              </a:rPr>
              <a:t>: </a:t>
            </a:r>
            <a:r>
              <a:rPr lang="ru-RU" sz="32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Cyr Chuv" pitchFamily="34" charset="-52"/>
              </a:rPr>
              <a:t>ватса</a:t>
            </a:r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Cyr Chuv" pitchFamily="34" charset="-52"/>
              </a:rPr>
              <a:t>  п.терн.? 2?Мёнтарён  </a:t>
            </a:r>
            <a:r>
              <a:rPr lang="ru-RU" sz="32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Cyr Chuv" pitchFamily="34" charset="-52"/>
              </a:rPr>
              <a:t>ш.шк</a:t>
            </a:r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Cyr Chuv" pitchFamily="34" charset="-52"/>
              </a:rPr>
              <a:t>.! 3?Епле </a:t>
            </a:r>
            <a:r>
              <a:rPr lang="ru-RU" sz="32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Cyr Chuv" pitchFamily="34" charset="-52"/>
              </a:rPr>
              <a:t>чётнё</a:t>
            </a:r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Cyr Chuv" pitchFamily="34" charset="-52"/>
              </a:rPr>
              <a:t>- </a:t>
            </a:r>
            <a:r>
              <a:rPr lang="ru-RU" sz="32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Cyr Chuv" pitchFamily="34" charset="-52"/>
              </a:rPr>
              <a:t>ши</a:t>
            </a:r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Cyr Chuv" pitchFamily="34" charset="-52"/>
              </a:rPr>
              <a:t>  вёл  +</a:t>
            </a:r>
            <a:r>
              <a:rPr lang="ru-RU" sz="32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Cyr Chuv" pitchFamily="34" charset="-52"/>
              </a:rPr>
              <a:t>ак</a:t>
            </a:r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Cyr Chuv" pitchFamily="34" charset="-52"/>
              </a:rPr>
              <a:t> </a:t>
            </a:r>
            <a:r>
              <a:rPr lang="ru-RU" sz="32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Cyr Chuv" pitchFamily="34" charset="-52"/>
              </a:rPr>
              <a:t>асапа</a:t>
            </a:r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Cyr Chuv" pitchFamily="34" charset="-52"/>
              </a:rPr>
              <a:t>; 4?Пёхсан </a:t>
            </a:r>
            <a:r>
              <a:rPr lang="ru-RU" sz="32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Cyr Chuv" pitchFamily="34" charset="-52"/>
              </a:rPr>
              <a:t>халь</a:t>
            </a:r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Cyr Chuv" pitchFamily="34" charset="-52"/>
              </a:rPr>
              <a:t> </a:t>
            </a:r>
            <a:r>
              <a:rPr lang="ru-RU" sz="32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Cyr Chuv" pitchFamily="34" charset="-52"/>
              </a:rPr>
              <a:t>х.рхенес</a:t>
            </a:r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Cyr Chuv" pitchFamily="34" charset="-52"/>
              </a:rPr>
              <a:t> </a:t>
            </a:r>
            <a:r>
              <a:rPr lang="ru-RU" sz="32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Cyr Chuv" pitchFamily="34" charset="-52"/>
              </a:rPr>
              <a:t>килет</a:t>
            </a:r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Cyr Chuv" pitchFamily="34" charset="-52"/>
              </a:rPr>
              <a:t>? 5?Ху=ёк </a:t>
            </a:r>
            <a:r>
              <a:rPr lang="ru-RU" sz="32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Cyr Chuv" pitchFamily="34" charset="-52"/>
              </a:rPr>
              <a:t>турач.сем</a:t>
            </a:r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Cyr Chuv" pitchFamily="34" charset="-52"/>
              </a:rPr>
              <a:t> шанса: </a:t>
            </a:r>
            <a:r>
              <a:rPr lang="ru-RU" sz="32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Cyr Chuv" pitchFamily="34" charset="-52"/>
              </a:rPr>
              <a:t>хуралса</a:t>
            </a:r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Cyr Chuv" pitchFamily="34" charset="-52"/>
              </a:rPr>
              <a:t> </a:t>
            </a:r>
            <a:r>
              <a:rPr lang="ru-RU" sz="32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Cyr Chuv" pitchFamily="34" charset="-52"/>
              </a:rPr>
              <a:t>=.релле</a:t>
            </a:r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Cyr Chuv" pitchFamily="34" charset="-52"/>
              </a:rPr>
              <a:t> </a:t>
            </a:r>
            <a:r>
              <a:rPr lang="ru-RU" sz="32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Cyr Chuv" pitchFamily="34" charset="-52"/>
              </a:rPr>
              <a:t>чик.нн</a:t>
            </a:r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Cyr Chuv" pitchFamily="34" charset="-52"/>
              </a:rPr>
              <a:t>.? 6?+ул=исем </a:t>
            </a:r>
            <a:r>
              <a:rPr lang="ru-RU" sz="32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Cyr Chuv" pitchFamily="34" charset="-52"/>
              </a:rPr>
              <a:t>таткаланса</a:t>
            </a:r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Cyr Chuv" pitchFamily="34" charset="-52"/>
              </a:rPr>
              <a:t>: </a:t>
            </a:r>
            <a:r>
              <a:rPr lang="ru-RU" sz="32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Cyr Chuv" pitchFamily="34" charset="-52"/>
              </a:rPr>
              <a:t>=урёлса</a:t>
            </a:r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Cyr Chuv" pitchFamily="34" charset="-52"/>
              </a:rPr>
              <a:t> </a:t>
            </a:r>
            <a:r>
              <a:rPr lang="ru-RU" sz="32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Cyr Chuv" pitchFamily="34" charset="-52"/>
              </a:rPr>
              <a:t>п.тн</a:t>
            </a:r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Cyr Chuv" pitchFamily="34" charset="-52"/>
              </a:rPr>
              <a:t>.? 7?К.рхи </a:t>
            </a:r>
            <a:r>
              <a:rPr lang="ru-RU" sz="32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Cyr Chuv" pitchFamily="34" charset="-52"/>
              </a:rPr>
              <a:t>хура</a:t>
            </a:r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Cyr Chuv" pitchFamily="34" charset="-52"/>
              </a:rPr>
              <a:t> тём \</a:t>
            </a:r>
            <a:r>
              <a:rPr lang="ru-RU" sz="32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Cyr Chuv" pitchFamily="34" charset="-52"/>
              </a:rPr>
              <a:t>кичченех</a:t>
            </a:r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Cyr Chuv" pitchFamily="34" charset="-52"/>
              </a:rPr>
              <a:t>  </a:t>
            </a:r>
            <a:r>
              <a:rPr lang="ru-RU" sz="32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Cyr Chuv" pitchFamily="34" charset="-52"/>
              </a:rPr>
              <a:t>ем_</a:t>
            </a:r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Cyr Chuv" pitchFamily="34" charset="-52"/>
              </a:rPr>
              <a:t> </a:t>
            </a:r>
            <a:r>
              <a:rPr lang="ru-RU" sz="32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Cyr Chuv" pitchFamily="34" charset="-52"/>
              </a:rPr>
              <a:t>еш.л</a:t>
            </a:r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Cyr Chuv" pitchFamily="34" charset="-52"/>
              </a:rPr>
              <a:t>  </a:t>
            </a:r>
            <a:r>
              <a:rPr lang="ru-RU" sz="32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Cyr Chuv" pitchFamily="34" charset="-52"/>
              </a:rPr>
              <a:t>ларакан</a:t>
            </a:r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Cyr Chuv" pitchFamily="34" charset="-52"/>
              </a:rPr>
              <a:t>  </a:t>
            </a:r>
            <a:r>
              <a:rPr lang="ru-RU" sz="32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Cyr Chuv" pitchFamily="34" charset="-52"/>
              </a:rPr>
              <a:t>ш.шк</a:t>
            </a:r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Cyr Chuv" pitchFamily="34" charset="-52"/>
              </a:rPr>
              <a:t>.  </a:t>
            </a:r>
            <a:r>
              <a:rPr lang="ru-RU" sz="32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Cyr Chuv" pitchFamily="34" charset="-52"/>
              </a:rPr>
              <a:t>хёй</a:t>
            </a:r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Cyr Chuv" pitchFamily="34" charset="-52"/>
              </a:rPr>
              <a:t> </a:t>
            </a:r>
            <a:r>
              <a:rPr lang="ru-RU" sz="32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Cyr Chuv" pitchFamily="34" charset="-52"/>
              </a:rPr>
              <a:t>илемне</a:t>
            </a:r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Cyr Chuv" pitchFamily="34" charset="-52"/>
              </a:rPr>
              <a:t> </a:t>
            </a:r>
            <a:r>
              <a:rPr lang="ru-RU" sz="32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Cyr Chuv" pitchFamily="34" charset="-52"/>
              </a:rPr>
              <a:t>=ухатнё</a:t>
            </a:r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Cyr Chuv" pitchFamily="34" charset="-52"/>
              </a:rPr>
              <a:t>? 8?Нумаях </a:t>
            </a:r>
            <a:r>
              <a:rPr lang="ru-RU" sz="32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Cyr Chuv" pitchFamily="34" charset="-52"/>
              </a:rPr>
              <a:t>пулмасть</a:t>
            </a:r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Cyr Chuv" pitchFamily="34" charset="-52"/>
              </a:rPr>
              <a:t> </a:t>
            </a:r>
            <a:r>
              <a:rPr lang="ru-RU" sz="32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Cyr Chuv" pitchFamily="34" charset="-52"/>
              </a:rPr>
              <a:t>ш.шк</a:t>
            </a:r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Cyr Chuv" pitchFamily="34" charset="-52"/>
              </a:rPr>
              <a:t>. пит. </a:t>
            </a:r>
            <a:r>
              <a:rPr lang="ru-RU" sz="32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Cyr Chuv" pitchFamily="34" charset="-52"/>
              </a:rPr>
              <a:t>илемл</a:t>
            </a:r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Cyr Chuv" pitchFamily="34" charset="-52"/>
              </a:rPr>
              <a:t>.: </a:t>
            </a:r>
            <a:r>
              <a:rPr lang="ru-RU" sz="32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Cyr Chuv" pitchFamily="34" charset="-52"/>
              </a:rPr>
              <a:t>ти-к.с</a:t>
            </a:r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Cyr Chuv" pitchFamily="34" charset="-52"/>
              </a:rPr>
              <a:t> </a:t>
            </a:r>
            <a:r>
              <a:rPr lang="ru-RU" sz="32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Cyr Chuv" pitchFamily="34" charset="-52"/>
              </a:rPr>
              <a:t>тёрёллё</a:t>
            </a:r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Cyr Chuv" pitchFamily="34" charset="-52"/>
              </a:rPr>
              <a:t>: </a:t>
            </a:r>
            <a:r>
              <a:rPr lang="ru-RU" sz="32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Cyr Chuv" pitchFamily="34" charset="-52"/>
              </a:rPr>
              <a:t>хёмла</a:t>
            </a:r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Cyr Chuv" pitchFamily="34" charset="-52"/>
              </a:rPr>
              <a:t> пек </a:t>
            </a:r>
            <a:r>
              <a:rPr lang="ru-RU" sz="32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Cyr Chuv" pitchFamily="34" charset="-52"/>
              </a:rPr>
              <a:t>мёйёрлё</a:t>
            </a:r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Cyr Chuv" pitchFamily="34" charset="-52"/>
              </a:rPr>
              <a:t> </a:t>
            </a:r>
            <a:r>
              <a:rPr lang="ru-RU" sz="32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Cyr Chuv" pitchFamily="34" charset="-52"/>
              </a:rPr>
              <a:t>курёнса</a:t>
            </a:r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Cyr Chuv" pitchFamily="34" charset="-52"/>
              </a:rPr>
              <a:t> </a:t>
            </a:r>
            <a:r>
              <a:rPr lang="ru-RU" sz="32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Cyr Chuv" pitchFamily="34" charset="-52"/>
              </a:rPr>
              <a:t>ларатч</a:t>
            </a:r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Cyr Chuv" pitchFamily="34" charset="-52"/>
              </a:rPr>
              <a:t>.? 9?Хал. </a:t>
            </a:r>
            <a:r>
              <a:rPr lang="ru-RU" sz="32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Cyr Chuv" pitchFamily="34" charset="-52"/>
              </a:rPr>
              <a:t>п.р</a:t>
            </a:r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Cyr Chuv" pitchFamily="34" charset="-52"/>
              </a:rPr>
              <a:t> </a:t>
            </a:r>
            <a:r>
              <a:rPr lang="ru-RU" sz="32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Cyr Chuv" pitchFamily="34" charset="-52"/>
              </a:rPr>
              <a:t>мёйёр</a:t>
            </a:r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Cyr Chuv" pitchFamily="34" charset="-52"/>
              </a:rPr>
              <a:t> та </a:t>
            </a:r>
            <a:r>
              <a:rPr lang="ru-RU" sz="32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Cyr Chuv" pitchFamily="34" charset="-52"/>
              </a:rPr>
              <a:t>=ук</a:t>
            </a:r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Cyr Chuv" pitchFamily="34" charset="-52"/>
              </a:rPr>
              <a:t>?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04800" y="762000"/>
            <a:ext cx="85344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Cyr Chuv" pitchFamily="34" charset="-52"/>
              </a:rPr>
              <a:t>2? 1-м.ш </a:t>
            </a:r>
            <a:r>
              <a:rPr lang="ru-RU" sz="40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Cyr Chuv" pitchFamily="34" charset="-52"/>
              </a:rPr>
              <a:t>предолженире</a:t>
            </a:r>
            <a:r>
              <a:rPr lang="ru-RU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Cyr Chuv" pitchFamily="34" charset="-52"/>
              </a:rPr>
              <a:t> </a:t>
            </a:r>
            <a:r>
              <a:rPr lang="ru-RU" sz="40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Cyr Chuv" pitchFamily="34" charset="-52"/>
              </a:rPr>
              <a:t>чарёну</a:t>
            </a:r>
            <a:r>
              <a:rPr lang="ru-RU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Cyr Chuv" pitchFamily="34" charset="-52"/>
              </a:rPr>
              <a:t> </a:t>
            </a:r>
            <a:r>
              <a:rPr lang="ru-RU" sz="40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Cyr Chuv" pitchFamily="34" charset="-52"/>
              </a:rPr>
              <a:t>паллине</a:t>
            </a:r>
            <a:r>
              <a:rPr lang="ru-RU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Cyr Chuv" pitchFamily="34" charset="-52"/>
              </a:rPr>
              <a:t> </a:t>
            </a:r>
            <a:r>
              <a:rPr lang="ru-RU" sz="40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Cyr Chuv" pitchFamily="34" charset="-52"/>
              </a:rPr>
              <a:t>ёнлантарёр</a:t>
            </a:r>
            <a:r>
              <a:rPr lang="ru-RU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Cyr Chuv" pitchFamily="34" charset="-52"/>
              </a:rPr>
              <a:t>?</a:t>
            </a:r>
            <a:endParaRPr lang="ru-RU" sz="4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04800" y="2209800"/>
            <a:ext cx="83058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Cyr Chuv" pitchFamily="34" charset="-52"/>
              </a:rPr>
              <a:t>1?К.ркунне  </a:t>
            </a:r>
            <a:r>
              <a:rPr lang="ru-RU" sz="40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Cyr Chuv" pitchFamily="34" charset="-52"/>
              </a:rPr>
              <a:t>ш.шк</a:t>
            </a:r>
            <a:r>
              <a:rPr lang="ru-RU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Cyr Chuv" pitchFamily="34" charset="-52"/>
              </a:rPr>
              <a:t>. т.мине  </a:t>
            </a:r>
            <a:r>
              <a:rPr lang="ru-RU" sz="40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Cyr Chuv" pitchFamily="34" charset="-52"/>
              </a:rPr>
              <a:t>мёйёр</a:t>
            </a:r>
            <a:r>
              <a:rPr lang="ru-RU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Cyr Chuv" pitchFamily="34" charset="-52"/>
              </a:rPr>
              <a:t>  </a:t>
            </a:r>
            <a:r>
              <a:rPr lang="ru-RU" sz="40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Cyr Chuv" pitchFamily="34" charset="-52"/>
              </a:rPr>
              <a:t>татакан</a:t>
            </a:r>
            <a:r>
              <a:rPr lang="ru-RU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Cyr Chuv" pitchFamily="34" charset="-52"/>
              </a:rPr>
              <a:t>  </a:t>
            </a:r>
            <a:r>
              <a:rPr lang="ru-RU" sz="40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Cyr Chuv" pitchFamily="34" charset="-52"/>
              </a:rPr>
              <a:t>ачасем</a:t>
            </a:r>
            <a:r>
              <a:rPr lang="ru-RU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Cyr Chuv" pitchFamily="34" charset="-52"/>
              </a:rPr>
              <a:t>  </a:t>
            </a:r>
            <a:r>
              <a:rPr lang="ru-RU" sz="40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Cyr Chuv" pitchFamily="34" charset="-52"/>
              </a:rPr>
              <a:t>п.т.мпех</a:t>
            </a:r>
            <a:r>
              <a:rPr lang="ru-RU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Cyr Chuv" pitchFamily="34" charset="-52"/>
              </a:rPr>
              <a:t>  </a:t>
            </a:r>
            <a:r>
              <a:rPr lang="ru-RU" sz="40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Cyr Chuv" pitchFamily="34" charset="-52"/>
              </a:rPr>
              <a:t>ху=са</a:t>
            </a:r>
            <a:r>
              <a:rPr lang="ru-RU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Cyr Chuv" pitchFamily="34" charset="-52"/>
              </a:rPr>
              <a:t>: </a:t>
            </a:r>
            <a:r>
              <a:rPr lang="ru-RU" sz="40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Cyr Chuv" pitchFamily="34" charset="-52"/>
              </a:rPr>
              <a:t>ватса</a:t>
            </a:r>
            <a:r>
              <a:rPr lang="ru-RU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Cyr Chuv" pitchFamily="34" charset="-52"/>
              </a:rPr>
              <a:t>  п.терн.? </a:t>
            </a:r>
            <a:endParaRPr lang="ru-RU" sz="4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2400" y="914400"/>
            <a:ext cx="86868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Cyr Chuv" pitchFamily="34" charset="-52"/>
              </a:rPr>
              <a:t>3?  4- </a:t>
            </a:r>
            <a:r>
              <a:rPr lang="ru-RU" sz="4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Cyr Chuv" pitchFamily="34" charset="-52"/>
              </a:rPr>
              <a:t>м.ш</a:t>
            </a:r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Cyr Chuv" pitchFamily="34" charset="-52"/>
              </a:rPr>
              <a:t> предложение </a:t>
            </a:r>
            <a:r>
              <a:rPr lang="ru-RU" sz="4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Cyr Chuv" pitchFamily="34" charset="-52"/>
              </a:rPr>
              <a:t>текстран</a:t>
            </a:r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Cyr Chuv" pitchFamily="34" charset="-52"/>
              </a:rPr>
              <a:t> </a:t>
            </a:r>
            <a:r>
              <a:rPr lang="ru-RU" sz="4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Cyr Chuv" pitchFamily="34" charset="-52"/>
              </a:rPr>
              <a:t>=ырса</a:t>
            </a:r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Cyr Chuv" pitchFamily="34" charset="-52"/>
              </a:rPr>
              <a:t> </a:t>
            </a:r>
            <a:r>
              <a:rPr lang="ru-RU" sz="4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Cyr Chuv" pitchFamily="34" charset="-52"/>
              </a:rPr>
              <a:t>илсе</a:t>
            </a:r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Cyr Chuv" pitchFamily="34" charset="-52"/>
              </a:rPr>
              <a:t> </a:t>
            </a:r>
            <a:r>
              <a:rPr lang="ru-RU" sz="4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Cyr Chuv" pitchFamily="34" charset="-52"/>
              </a:rPr>
              <a:t>сыпёксем</a:t>
            </a:r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Cyr Chuv" pitchFamily="34" charset="-52"/>
              </a:rPr>
              <a:t> </a:t>
            </a:r>
            <a:r>
              <a:rPr lang="ru-RU" sz="4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Cyr Chuv" pitchFamily="34" charset="-52"/>
              </a:rPr>
              <a:t>=ине</a:t>
            </a:r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Cyr Chuv" pitchFamily="34" charset="-52"/>
              </a:rPr>
              <a:t> </a:t>
            </a:r>
            <a:r>
              <a:rPr lang="ru-RU" sz="4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Cyr Chuv" pitchFamily="34" charset="-52"/>
              </a:rPr>
              <a:t>уйёрёр</a:t>
            </a:r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Cyr Chuv" pitchFamily="34" charset="-52"/>
              </a:rPr>
              <a:t>? </a:t>
            </a:r>
            <a:r>
              <a:rPr lang="ru-RU" sz="4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Cyr Chuv" pitchFamily="34" charset="-52"/>
              </a:rPr>
              <a:t>Ударени</a:t>
            </a:r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Cyr Chuv" pitchFamily="34" charset="-52"/>
              </a:rPr>
              <a:t> </a:t>
            </a:r>
            <a:r>
              <a:rPr lang="ru-RU" sz="4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Cyr Chuv" pitchFamily="34" charset="-52"/>
              </a:rPr>
              <a:t>лартёр</a:t>
            </a:r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Cyr Chuv" pitchFamily="34" charset="-52"/>
              </a:rPr>
              <a:t>?</a:t>
            </a:r>
            <a:endParaRPr lang="ru-RU" sz="4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33400" y="3200400"/>
            <a:ext cx="769794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Cyr Chuv" pitchFamily="34" charset="-52"/>
              </a:rPr>
              <a:t>4?Пёхсан </a:t>
            </a:r>
            <a:r>
              <a:rPr lang="ru-RU" sz="4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Cyr Chuv" pitchFamily="34" charset="-52"/>
              </a:rPr>
              <a:t>халь</a:t>
            </a:r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Cyr Chuv" pitchFamily="34" charset="-52"/>
              </a:rPr>
              <a:t> </a:t>
            </a:r>
            <a:r>
              <a:rPr lang="ru-RU" sz="4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Cyr Chuv" pitchFamily="34" charset="-52"/>
              </a:rPr>
              <a:t>х.рхенес</a:t>
            </a:r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Cyr Chuv" pitchFamily="34" charset="-52"/>
              </a:rPr>
              <a:t> </a:t>
            </a:r>
            <a:r>
              <a:rPr lang="ru-RU" sz="4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Cyr Chuv" pitchFamily="34" charset="-52"/>
              </a:rPr>
              <a:t>килет</a:t>
            </a:r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Cyr Chuv" pitchFamily="34" charset="-52"/>
              </a:rPr>
              <a:t>? </a:t>
            </a:r>
            <a:endParaRPr lang="ru-RU" sz="4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3400" y="685800"/>
            <a:ext cx="83058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Arial Cyr Chuv" pitchFamily="34" charset="-52"/>
              </a:rPr>
              <a:t>4? 8- </a:t>
            </a:r>
            <a:r>
              <a:rPr lang="ru-RU" sz="3600" b="1" dirty="0" err="1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Arial Cyr Chuv" pitchFamily="34" charset="-52"/>
              </a:rPr>
              <a:t>м.ш</a:t>
            </a:r>
            <a:r>
              <a:rPr lang="ru-RU" sz="36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Arial Cyr Chuv" pitchFamily="34" charset="-52"/>
              </a:rPr>
              <a:t> </a:t>
            </a:r>
            <a:r>
              <a:rPr lang="ru-RU" sz="3600" b="1" dirty="0" err="1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Arial Cyr Chuv" pitchFamily="34" charset="-52"/>
              </a:rPr>
              <a:t>предложенире</a:t>
            </a:r>
            <a:r>
              <a:rPr lang="ru-RU" sz="36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Arial Cyr Chuv" pitchFamily="34" charset="-52"/>
              </a:rPr>
              <a:t> </a:t>
            </a:r>
            <a:r>
              <a:rPr lang="ru-RU" sz="3600" b="1" dirty="0" err="1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Arial Cyr Chuv" pitchFamily="34" charset="-52"/>
              </a:rPr>
              <a:t>сингорма-низм</a:t>
            </a:r>
            <a:r>
              <a:rPr lang="ru-RU" sz="36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Arial Cyr Chuv" pitchFamily="34" charset="-52"/>
              </a:rPr>
              <a:t> </a:t>
            </a:r>
            <a:r>
              <a:rPr lang="ru-RU" sz="3600" b="1" dirty="0" err="1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Arial Cyr Chuv" pitchFamily="34" charset="-52"/>
              </a:rPr>
              <a:t>законне</a:t>
            </a:r>
            <a:r>
              <a:rPr lang="ru-RU" sz="36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Arial Cyr Chuv" pitchFamily="34" charset="-52"/>
              </a:rPr>
              <a:t> </a:t>
            </a:r>
            <a:r>
              <a:rPr lang="ru-RU" sz="3600" b="1" dirty="0" err="1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Arial Cyr Chuv" pitchFamily="34" charset="-52"/>
              </a:rPr>
              <a:t>пёхёнман</a:t>
            </a:r>
            <a:r>
              <a:rPr lang="ru-RU" sz="36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Arial Cyr Chuv" pitchFamily="34" charset="-52"/>
              </a:rPr>
              <a:t> </a:t>
            </a:r>
            <a:r>
              <a:rPr lang="ru-RU" sz="3600" b="1" dirty="0" err="1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Arial Cyr Chuv" pitchFamily="34" charset="-52"/>
              </a:rPr>
              <a:t>сёмаха</a:t>
            </a:r>
            <a:r>
              <a:rPr lang="ru-RU" sz="36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Arial Cyr Chuv" pitchFamily="34" charset="-52"/>
              </a:rPr>
              <a:t> </a:t>
            </a:r>
            <a:r>
              <a:rPr lang="ru-RU" sz="3600" b="1" dirty="0" err="1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Arial Cyr Chuv" pitchFamily="34" charset="-52"/>
              </a:rPr>
              <a:t>палёртёр</a:t>
            </a:r>
            <a:r>
              <a:rPr lang="ru-RU" sz="36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Arial Cyr Chuv" pitchFamily="34" charset="-52"/>
              </a:rPr>
              <a:t>? </a:t>
            </a:r>
            <a:endParaRPr lang="ru-RU" sz="3600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04800" y="2967335"/>
            <a:ext cx="83820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Arial Cyr Chuv" pitchFamily="34" charset="-52"/>
              </a:rPr>
              <a:t>8?Нумаях </a:t>
            </a:r>
            <a:r>
              <a:rPr lang="ru-RU" sz="3600" b="1" dirty="0" err="1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Arial Cyr Chuv" pitchFamily="34" charset="-52"/>
              </a:rPr>
              <a:t>пулмасть</a:t>
            </a:r>
            <a:r>
              <a:rPr lang="ru-RU" sz="36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Arial Cyr Chuv" pitchFamily="34" charset="-52"/>
              </a:rPr>
              <a:t> </a:t>
            </a:r>
            <a:r>
              <a:rPr lang="ru-RU" sz="3600" b="1" dirty="0" err="1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Arial Cyr Chuv" pitchFamily="34" charset="-52"/>
              </a:rPr>
              <a:t>ш.шк</a:t>
            </a:r>
            <a:r>
              <a:rPr lang="ru-RU" sz="36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Arial Cyr Chuv" pitchFamily="34" charset="-52"/>
              </a:rPr>
              <a:t>. пит. </a:t>
            </a:r>
            <a:r>
              <a:rPr lang="ru-RU" sz="3600" b="1" dirty="0" err="1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Arial Cyr Chuv" pitchFamily="34" charset="-52"/>
              </a:rPr>
              <a:t>илемл</a:t>
            </a:r>
            <a:r>
              <a:rPr lang="ru-RU" sz="36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Arial Cyr Chuv" pitchFamily="34" charset="-52"/>
              </a:rPr>
              <a:t>.: </a:t>
            </a:r>
            <a:r>
              <a:rPr lang="ru-RU" sz="3600" b="1" dirty="0" err="1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Arial Cyr Chuv" pitchFamily="34" charset="-52"/>
              </a:rPr>
              <a:t>тик.с</a:t>
            </a:r>
            <a:r>
              <a:rPr lang="ru-RU" sz="36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Arial Cyr Chuv" pitchFamily="34" charset="-52"/>
              </a:rPr>
              <a:t> </a:t>
            </a:r>
            <a:r>
              <a:rPr lang="ru-RU" sz="3600" b="1" dirty="0" err="1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Arial Cyr Chuv" pitchFamily="34" charset="-52"/>
              </a:rPr>
              <a:t>тёрёллё</a:t>
            </a:r>
            <a:r>
              <a:rPr lang="ru-RU" sz="36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Arial Cyr Chuv" pitchFamily="34" charset="-52"/>
              </a:rPr>
              <a:t>: </a:t>
            </a:r>
            <a:r>
              <a:rPr lang="ru-RU" sz="3600" b="1" dirty="0" err="1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Arial Cyr Chuv" pitchFamily="34" charset="-52"/>
              </a:rPr>
              <a:t>хёмла</a:t>
            </a:r>
            <a:r>
              <a:rPr lang="ru-RU" sz="36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Arial Cyr Chuv" pitchFamily="34" charset="-52"/>
              </a:rPr>
              <a:t> пек </a:t>
            </a:r>
            <a:r>
              <a:rPr lang="ru-RU" sz="3600" b="1" dirty="0" err="1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Arial Cyr Chuv" pitchFamily="34" charset="-52"/>
              </a:rPr>
              <a:t>мёйёрлё</a:t>
            </a:r>
            <a:r>
              <a:rPr lang="ru-RU" sz="36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Arial Cyr Chuv" pitchFamily="34" charset="-52"/>
              </a:rPr>
              <a:t> </a:t>
            </a:r>
            <a:r>
              <a:rPr lang="ru-RU" sz="3600" b="1" dirty="0" err="1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Arial Cyr Chuv" pitchFamily="34" charset="-52"/>
              </a:rPr>
              <a:t>курёнса</a:t>
            </a:r>
            <a:r>
              <a:rPr lang="ru-RU" sz="36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Arial Cyr Chuv" pitchFamily="34" charset="-52"/>
              </a:rPr>
              <a:t> </a:t>
            </a:r>
            <a:r>
              <a:rPr lang="ru-RU" sz="3600" b="1" dirty="0" err="1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Arial Cyr Chuv" pitchFamily="34" charset="-52"/>
              </a:rPr>
              <a:t>ларатч</a:t>
            </a:r>
            <a:r>
              <a:rPr lang="ru-RU" sz="36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Arial Cyr Chuv" pitchFamily="34" charset="-52"/>
              </a:rPr>
              <a:t>.? </a:t>
            </a:r>
            <a:endParaRPr lang="ru-RU" sz="3600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545</TotalTime>
  <Words>459</Words>
  <Application>Microsoft Office PowerPoint</Application>
  <PresentationFormat>Экран (4:3)</PresentationFormat>
  <Paragraphs>45</Paragraphs>
  <Slides>14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Трек</vt:lpstr>
      <vt:lpstr>Слайд 1</vt:lpstr>
      <vt:lpstr>Урок теми%  П.т.млет\ урок.? Фонетика =инчен в.реннине  п.т.млетесси?   </vt:lpstr>
      <vt:lpstr>Урок  т.ллев.сем%</vt:lpstr>
      <vt:lpstr>Сасёсем</vt:lpstr>
      <vt:lpstr>Слайд 5</vt:lpstr>
      <vt:lpstr>Слайд 6</vt:lpstr>
      <vt:lpstr>Слайд 7</vt:lpstr>
      <vt:lpstr>Слайд 8</vt:lpstr>
      <vt:lpstr>Слайд 9</vt:lpstr>
      <vt:lpstr>Слайд 10</vt:lpstr>
      <vt:lpstr> 6?Килет: мёйёрлё : илемне  сёмахсене фонетика тишкер.в. тёвёр?</vt:lpstr>
      <vt:lpstr>Слайд 12</vt:lpstr>
      <vt:lpstr>Тетрад.: п\рт.: завод.*  Портфелье: учителпе: мёкёнш.н* +иру: чилай: =ирла* Муньча: шальча: =уль=ё* Х.вель: п.л.ть: вылёх?</vt:lpstr>
      <vt:lpstr>Слайд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 теми%  П.р йышши членсем </dc:title>
  <dc:creator>ирина</dc:creator>
  <cp:lastModifiedBy>ирина</cp:lastModifiedBy>
  <cp:revision>59</cp:revision>
  <dcterms:created xsi:type="dcterms:W3CDTF">2010-11-20T12:24:47Z</dcterms:created>
  <dcterms:modified xsi:type="dcterms:W3CDTF">2014-03-17T08:59:36Z</dcterms:modified>
</cp:coreProperties>
</file>